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2" r:id="rId4"/>
    <p:sldMasterId id="2147483929" r:id="rId5"/>
    <p:sldMasterId id="2147483785" r:id="rId6"/>
  </p:sldMasterIdLst>
  <p:notesMasterIdLst>
    <p:notesMasterId r:id="rId16"/>
  </p:notesMasterIdLst>
  <p:handoutMasterIdLst>
    <p:handoutMasterId r:id="rId17"/>
  </p:handoutMasterIdLst>
  <p:sldIdLst>
    <p:sldId id="392" r:id="rId7"/>
    <p:sldId id="320" r:id="rId8"/>
    <p:sldId id="278" r:id="rId9"/>
    <p:sldId id="434" r:id="rId10"/>
    <p:sldId id="427" r:id="rId11"/>
    <p:sldId id="258" r:id="rId12"/>
    <p:sldId id="437" r:id="rId13"/>
    <p:sldId id="435" r:id="rId14"/>
    <p:sldId id="436" r:id="rId15"/>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id="{3AA6D4B5-A077-45B9-BD7C-DC226935FB00}">
          <p14:sldIdLst>
            <p14:sldId id="392"/>
          </p14:sldIdLst>
        </p14:section>
        <p14:section name="Divider" id="{51CCA12B-2FAA-44F0-A11A-F7F932F45B2F}">
          <p14:sldIdLst/>
        </p14:section>
        <p14:section name="Template Layouts" id="{17427A44-4DCE-4ECD-91F8-0FF90B009E8E}">
          <p14:sldIdLst>
            <p14:sldId id="320"/>
            <p14:sldId id="278"/>
            <p14:sldId id="434"/>
            <p14:sldId id="427"/>
            <p14:sldId id="258"/>
            <p14:sldId id="437"/>
            <p14:sldId id="435"/>
            <p14:sldId id="436"/>
          </p14:sldIdLst>
        </p14:section>
        <p14:section name="Icons" id="{3DCA4BFA-C74B-47A3-BAFB-45D316C59CBC}">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lerie Gabucan" initials="VG" lastIdx="1" clrIdx="0">
    <p:extLst>
      <p:ext uri="{19B8F6BF-5375-455C-9EA6-DF929625EA0E}">
        <p15:presenceInfo xmlns:p15="http://schemas.microsoft.com/office/powerpoint/2012/main" userId="S::valerie.gabucan@slidegenius.com::9a8cc9be-a2df-4d36-b8d0-36deb011f0a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BB26"/>
    <a:srgbClr val="DEDEDE"/>
    <a:srgbClr val="D5D5D6"/>
    <a:srgbClr val="A3AEAE"/>
    <a:srgbClr val="58595B"/>
    <a:srgbClr val="DFE3E3"/>
    <a:srgbClr val="0067DF"/>
    <a:srgbClr val="9AA4AD"/>
    <a:srgbClr val="8C8D90"/>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14C7A6-6D72-4700-9634-F0470F4B579F}" v="14" dt="2021-12-22T16:55:50.821"/>
    <p1510:client id="{A26BF2B2-3A8D-4D8F-8B99-83EAB31C38FD}" v="1839" dt="2021-12-21T15:10:22.6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756" y="96"/>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23" Type="http://schemas.microsoft.com/office/2015/10/relationships/revisionInfo" Target="revisionInfo.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83C52AC-B35A-CA4E-8A36-41D4C19C8B66}" type="datetimeFigureOut">
              <a:rPr lang="en-US" smtClean="0"/>
              <a:pPr/>
              <a:t>12/22/2021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49E16FA-277E-0C48-86CC-060AC9F2D5BB}"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eg>
</file>

<file path=ppt/media/image12.jpeg>
</file>

<file path=ppt/media/image13.jpeg>
</file>

<file path=ppt/media/image14.png>
</file>

<file path=ppt/media/image15.svg>
</file>

<file path=ppt/media/image16.jpeg>
</file>

<file path=ppt/media/image17.jpe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gif>
</file>

<file path=ppt/media/image4.png>
</file>

<file path=ppt/media/image5.sv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5EF42A7-8624-5649-A655-6E2B4F25EC14}" type="datetimeFigureOut">
              <a:rPr lang="en-US" smtClean="0"/>
              <a:pPr/>
              <a:t>12/22/2021</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18B97D-45A5-1E45-A1E0-6392C6E84CC6}" type="slidenum">
              <a:rPr lang="en-US" smtClean="0"/>
              <a:pPr/>
              <a:t>‹#›</a:t>
            </a:fld>
            <a:endParaRPr lang="en-US"/>
          </a:p>
        </p:txBody>
      </p:sp>
    </p:spTree>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cs typeface="Calibri"/>
              </a:rPr>
              <a:t>Joe 1-3</a:t>
            </a:r>
            <a:endParaRPr lang="en-IN"/>
          </a:p>
        </p:txBody>
      </p:sp>
      <p:sp>
        <p:nvSpPr>
          <p:cNvPr id="4" name="Slide Number Placeholder 3"/>
          <p:cNvSpPr>
            <a:spLocks noGrp="1"/>
          </p:cNvSpPr>
          <p:nvPr>
            <p:ph type="sldNum" sz="quarter" idx="5"/>
          </p:nvPr>
        </p:nvSpPr>
        <p:spPr/>
        <p:txBody>
          <a:bodyPr/>
          <a:lstStyle/>
          <a:p>
            <a:fld id="{1618B97D-45A5-1E45-A1E0-6392C6E84CC6}" type="slidenum">
              <a:rPr lang="en-US" smtClean="0"/>
              <a:pPr/>
              <a:t>1</a:t>
            </a:fld>
            <a:endParaRPr lang="en-US"/>
          </a:p>
        </p:txBody>
      </p:sp>
    </p:spTree>
    <p:extLst>
      <p:ext uri="{BB962C8B-B14F-4D97-AF65-F5344CB8AC3E}">
        <p14:creationId xmlns:p14="http://schemas.microsoft.com/office/powerpoint/2010/main" val="307371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a:p>
            <a:r>
              <a:rPr lang="en-IN"/>
              <a:t>Joe 1-3</a:t>
            </a:r>
          </a:p>
        </p:txBody>
      </p:sp>
      <p:sp>
        <p:nvSpPr>
          <p:cNvPr id="4" name="Slide Number Placeholder 3"/>
          <p:cNvSpPr>
            <a:spLocks noGrp="1"/>
          </p:cNvSpPr>
          <p:nvPr>
            <p:ph type="sldNum" sz="quarter" idx="5"/>
          </p:nvPr>
        </p:nvSpPr>
        <p:spPr/>
        <p:txBody>
          <a:bodyPr/>
          <a:lstStyle/>
          <a:p>
            <a:fld id="{1618B97D-45A5-1E45-A1E0-6392C6E84CC6}" type="slidenum">
              <a:rPr lang="en-US" smtClean="0"/>
              <a:pPr/>
              <a:t>2</a:t>
            </a:fld>
            <a:endParaRPr lang="en-US"/>
          </a:p>
        </p:txBody>
      </p:sp>
    </p:spTree>
    <p:extLst>
      <p:ext uri="{BB962C8B-B14F-4D97-AF65-F5344CB8AC3E}">
        <p14:creationId xmlns:p14="http://schemas.microsoft.com/office/powerpoint/2010/main" val="1051075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Joe 1-3</a:t>
            </a:r>
            <a:endParaRPr lang="en-US"/>
          </a:p>
        </p:txBody>
      </p:sp>
      <p:sp>
        <p:nvSpPr>
          <p:cNvPr id="4" name="Slide Number Placeholder 3"/>
          <p:cNvSpPr>
            <a:spLocks noGrp="1"/>
          </p:cNvSpPr>
          <p:nvPr>
            <p:ph type="sldNum" sz="quarter" idx="5"/>
          </p:nvPr>
        </p:nvSpPr>
        <p:spPr/>
        <p:txBody>
          <a:bodyPr/>
          <a:lstStyle/>
          <a:p>
            <a:fld id="{1618B97D-45A5-1E45-A1E0-6392C6E84CC6}" type="slidenum">
              <a:rPr lang="en-US" smtClean="0"/>
              <a:pPr/>
              <a:t>3</a:t>
            </a:fld>
            <a:endParaRPr lang="en-US"/>
          </a:p>
        </p:txBody>
      </p:sp>
    </p:spTree>
    <p:extLst>
      <p:ext uri="{BB962C8B-B14F-4D97-AF65-F5344CB8AC3E}">
        <p14:creationId xmlns:p14="http://schemas.microsoft.com/office/powerpoint/2010/main" val="885571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Nano 4-5</a:t>
            </a:r>
          </a:p>
        </p:txBody>
      </p:sp>
      <p:sp>
        <p:nvSpPr>
          <p:cNvPr id="4" name="Slide Number Placeholder 3"/>
          <p:cNvSpPr>
            <a:spLocks noGrp="1"/>
          </p:cNvSpPr>
          <p:nvPr>
            <p:ph type="sldNum" sz="quarter" idx="5"/>
          </p:nvPr>
        </p:nvSpPr>
        <p:spPr/>
        <p:txBody>
          <a:bodyPr/>
          <a:lstStyle/>
          <a:p>
            <a:fld id="{1618B97D-45A5-1E45-A1E0-6392C6E84CC6}" type="slidenum">
              <a:rPr lang="en-US" smtClean="0"/>
              <a:pPr/>
              <a:t>4</a:t>
            </a:fld>
            <a:endParaRPr lang="en-US"/>
          </a:p>
        </p:txBody>
      </p:sp>
    </p:spTree>
    <p:extLst>
      <p:ext uri="{BB962C8B-B14F-4D97-AF65-F5344CB8AC3E}">
        <p14:creationId xmlns:p14="http://schemas.microsoft.com/office/powerpoint/2010/main" val="2775355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Nano 4-5</a:t>
            </a:r>
          </a:p>
          <a:p>
            <a:endParaRPr lang="en-IN" b="1"/>
          </a:p>
          <a:p>
            <a:r>
              <a:rPr lang="en-IN" b="1"/>
              <a:t>Details: </a:t>
            </a:r>
            <a:r>
              <a:rPr lang="en-IN" b="0"/>
              <a:t>Its always good to share details like who is the end-user of your solution, which department/industry will benefit and what technologies have been used.</a:t>
            </a:r>
            <a:endParaRPr lang="en-IN"/>
          </a:p>
          <a:p>
            <a:r>
              <a:rPr lang="en-IN" b="1"/>
              <a:t>Benefits</a:t>
            </a:r>
            <a:r>
              <a:rPr lang="en-IN" b="0"/>
              <a:t>: Please include key features / value proposition of your solution</a:t>
            </a:r>
            <a:endParaRPr lang="en-IN" b="0">
              <a:cs typeface="Calibri"/>
            </a:endParaRPr>
          </a:p>
          <a:p>
            <a:r>
              <a:rPr lang="en-IN" b="1"/>
              <a:t>Project Stage</a:t>
            </a:r>
            <a:r>
              <a:rPr lang="en-IN" b="0"/>
              <a:t>: It will be great to mention your project stage</a:t>
            </a:r>
            <a:endParaRPr lang="en-IN" b="0">
              <a:cs typeface="Calibri"/>
            </a:endParaRPr>
          </a:p>
          <a:p>
            <a:endParaRPr lang="en-IN" b="0"/>
          </a:p>
          <a:p>
            <a:endParaRPr lang="en-IN"/>
          </a:p>
          <a:p>
            <a:endParaRPr lang="en-IN"/>
          </a:p>
        </p:txBody>
      </p:sp>
      <p:sp>
        <p:nvSpPr>
          <p:cNvPr id="4" name="Slide Number Placeholder 3"/>
          <p:cNvSpPr>
            <a:spLocks noGrp="1"/>
          </p:cNvSpPr>
          <p:nvPr>
            <p:ph type="sldNum" sz="quarter" idx="5"/>
          </p:nvPr>
        </p:nvSpPr>
        <p:spPr/>
        <p:txBody>
          <a:bodyPr/>
          <a:lstStyle/>
          <a:p>
            <a:fld id="{1618B97D-45A5-1E45-A1E0-6392C6E84CC6}" type="slidenum">
              <a:rPr lang="en-US" smtClean="0"/>
              <a:pPr/>
              <a:t>5</a:t>
            </a:fld>
            <a:endParaRPr lang="en-US"/>
          </a:p>
        </p:txBody>
      </p:sp>
    </p:spTree>
    <p:extLst>
      <p:ext uri="{BB962C8B-B14F-4D97-AF65-F5344CB8AC3E}">
        <p14:creationId xmlns:p14="http://schemas.microsoft.com/office/powerpoint/2010/main" val="2730644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Michael G. 6-7</a:t>
            </a:r>
          </a:p>
        </p:txBody>
      </p:sp>
      <p:sp>
        <p:nvSpPr>
          <p:cNvPr id="4" name="Slide Number Placeholder 3"/>
          <p:cNvSpPr>
            <a:spLocks noGrp="1"/>
          </p:cNvSpPr>
          <p:nvPr>
            <p:ph type="sldNum" sz="quarter" idx="5"/>
          </p:nvPr>
        </p:nvSpPr>
        <p:spPr/>
        <p:txBody>
          <a:bodyPr/>
          <a:lstStyle/>
          <a:p>
            <a:fld id="{1618B97D-45A5-1E45-A1E0-6392C6E84CC6}" type="slidenum">
              <a:rPr lang="en-US" smtClean="0"/>
              <a:pPr/>
              <a:t>6</a:t>
            </a:fld>
            <a:endParaRPr lang="en-US"/>
          </a:p>
        </p:txBody>
      </p:sp>
    </p:spTree>
    <p:extLst>
      <p:ext uri="{BB962C8B-B14F-4D97-AF65-F5344CB8AC3E}">
        <p14:creationId xmlns:p14="http://schemas.microsoft.com/office/powerpoint/2010/main" val="3031592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Michael G. 6-7</a:t>
            </a:r>
          </a:p>
        </p:txBody>
      </p:sp>
      <p:sp>
        <p:nvSpPr>
          <p:cNvPr id="4" name="Slide Number Placeholder 3"/>
          <p:cNvSpPr>
            <a:spLocks noGrp="1"/>
          </p:cNvSpPr>
          <p:nvPr>
            <p:ph type="sldNum" sz="quarter" idx="5"/>
          </p:nvPr>
        </p:nvSpPr>
        <p:spPr/>
        <p:txBody>
          <a:bodyPr/>
          <a:lstStyle/>
          <a:p>
            <a:fld id="{1618B97D-45A5-1E45-A1E0-6392C6E84CC6}" type="slidenum">
              <a:rPr lang="en-US" smtClean="0"/>
              <a:pPr/>
              <a:t>7</a:t>
            </a:fld>
            <a:endParaRPr lang="en-US"/>
          </a:p>
        </p:txBody>
      </p:sp>
    </p:spTree>
    <p:extLst>
      <p:ext uri="{BB962C8B-B14F-4D97-AF65-F5344CB8AC3E}">
        <p14:creationId xmlns:p14="http://schemas.microsoft.com/office/powerpoint/2010/main" val="1227175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Thomas Live Demo</a:t>
            </a:r>
          </a:p>
        </p:txBody>
      </p:sp>
      <p:sp>
        <p:nvSpPr>
          <p:cNvPr id="4" name="Slide Number Placeholder 3"/>
          <p:cNvSpPr>
            <a:spLocks noGrp="1"/>
          </p:cNvSpPr>
          <p:nvPr>
            <p:ph type="sldNum" sz="quarter" idx="5"/>
          </p:nvPr>
        </p:nvSpPr>
        <p:spPr/>
        <p:txBody>
          <a:bodyPr/>
          <a:lstStyle/>
          <a:p>
            <a:fld id="{1618B97D-45A5-1E45-A1E0-6392C6E84CC6}" type="slidenum">
              <a:rPr lang="en-US" smtClean="0"/>
              <a:pPr/>
              <a:t>8</a:t>
            </a:fld>
            <a:endParaRPr lang="en-US"/>
          </a:p>
        </p:txBody>
      </p:sp>
    </p:spTree>
    <p:extLst>
      <p:ext uri="{BB962C8B-B14F-4D97-AF65-F5344CB8AC3E}">
        <p14:creationId xmlns:p14="http://schemas.microsoft.com/office/powerpoint/2010/main" val="17735720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jpe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jpe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3.jpe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3_Title – Grid Light">
    <p:bg>
      <p:bgPr>
        <a:solidFill>
          <a:schemeClr val="bg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3285F40-3A43-464D-B8B5-E14980FE3671}"/>
              </a:ext>
            </a:extLst>
          </p:cNvPr>
          <p:cNvPicPr>
            <a:picLocks noChangeAspect="1"/>
          </p:cNvPicPr>
          <p:nvPr userDrawn="1"/>
        </p:nvPicPr>
        <p:blipFill>
          <a:blip r:embed="rId2"/>
          <a:stretch>
            <a:fillRect/>
          </a:stretch>
        </p:blipFill>
        <p:spPr>
          <a:xfrm>
            <a:off x="0" y="1786"/>
            <a:ext cx="12188825" cy="6856214"/>
          </a:xfrm>
          <a:prstGeom prst="rect">
            <a:avLst/>
          </a:prstGeom>
        </p:spPr>
      </p:pic>
      <p:sp>
        <p:nvSpPr>
          <p:cNvPr id="22" name="Title 1">
            <a:extLst>
              <a:ext uri="{FF2B5EF4-FFF2-40B4-BE49-F238E27FC236}">
                <a16:creationId xmlns:a16="http://schemas.microsoft.com/office/drawing/2014/main" id="{E2C5D4DA-7E8C-43ED-A21C-F053340146E4}"/>
              </a:ext>
            </a:extLst>
          </p:cNvPr>
          <p:cNvSpPr>
            <a:spLocks noGrp="1"/>
          </p:cNvSpPr>
          <p:nvPr userDrawn="1">
            <p:ph type="ctrTitle" hasCustomPrompt="1"/>
          </p:nvPr>
        </p:nvSpPr>
        <p:spPr>
          <a:xfrm>
            <a:off x="382972" y="1683322"/>
            <a:ext cx="6724410" cy="2659190"/>
          </a:xfrm>
          <a:prstGeom prst="rect">
            <a:avLst/>
          </a:prstGeom>
        </p:spPr>
        <p:txBody>
          <a:bodyPr wrap="square" lIns="0" tIns="0" rIns="0" bIns="0" anchor="b" anchorCtr="0">
            <a:spAutoFit/>
          </a:bodyPr>
          <a:lstStyle>
            <a:lvl1pPr algn="l">
              <a:lnSpc>
                <a:spcPct val="80000"/>
              </a:lnSpc>
              <a:defRPr sz="7200" b="1" i="0" spc="-100">
                <a:solidFill>
                  <a:schemeClr val="bg1"/>
                </a:solidFill>
                <a:latin typeface="Arial"/>
                <a:cs typeface="Arial"/>
              </a:defRPr>
            </a:lvl1pPr>
          </a:lstStyle>
          <a:p>
            <a:r>
              <a:rPr lang="en-US"/>
              <a:t>Click to </a:t>
            </a:r>
            <a:br>
              <a:rPr lang="en-US"/>
            </a:br>
            <a:r>
              <a:rPr lang="en-US"/>
              <a:t>edit Master </a:t>
            </a:r>
            <a:br>
              <a:rPr lang="en-US"/>
            </a:br>
            <a:r>
              <a:rPr lang="en-US"/>
              <a:t>title style</a:t>
            </a:r>
          </a:p>
        </p:txBody>
      </p:sp>
      <p:sp>
        <p:nvSpPr>
          <p:cNvPr id="23" name="Subtitle 2">
            <a:extLst>
              <a:ext uri="{FF2B5EF4-FFF2-40B4-BE49-F238E27FC236}">
                <a16:creationId xmlns:a16="http://schemas.microsoft.com/office/drawing/2014/main" id="{45BD93E9-63FB-4FCE-BEE5-95D1E68A981B}"/>
              </a:ext>
            </a:extLst>
          </p:cNvPr>
          <p:cNvSpPr>
            <a:spLocks noGrp="1"/>
          </p:cNvSpPr>
          <p:nvPr userDrawn="1">
            <p:ph type="subTitle" idx="1" hasCustomPrompt="1"/>
          </p:nvPr>
        </p:nvSpPr>
        <p:spPr>
          <a:xfrm>
            <a:off x="382972" y="4473578"/>
            <a:ext cx="6724410" cy="1098762"/>
          </a:xfrm>
        </p:spPr>
        <p:txBody>
          <a:bodyPr lIns="0" tIns="0" rIns="0" bIns="0" anchor="t" anchorCtr="0">
            <a:normAutofit/>
          </a:bodyPr>
          <a:lstStyle>
            <a:lvl1pPr marL="0" indent="0" algn="l">
              <a:lnSpc>
                <a:spcPct val="85000"/>
              </a:lnSpc>
              <a:spcBef>
                <a:spcPts val="800"/>
              </a:spcBef>
              <a:buNone/>
              <a:defRPr sz="2400" b="0" i="0" spc="-50">
                <a:solidFill>
                  <a:schemeClr val="bg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subtitle style</a:t>
            </a:r>
          </a:p>
        </p:txBody>
      </p:sp>
      <p:pic>
        <p:nvPicPr>
          <p:cNvPr id="16" name="Graphic 15">
            <a:extLst>
              <a:ext uri="{FF2B5EF4-FFF2-40B4-BE49-F238E27FC236}">
                <a16:creationId xmlns:a16="http://schemas.microsoft.com/office/drawing/2014/main" id="{CF17B32C-2AF2-484C-8922-D63BB59CCAD5}"/>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352424" y="340763"/>
            <a:ext cx="3509053" cy="573637"/>
          </a:xfrm>
          <a:prstGeom prst="rect">
            <a:avLst/>
          </a:prstGeom>
        </p:spPr>
      </p:pic>
      <p:sp>
        <p:nvSpPr>
          <p:cNvPr id="7" name="TextBox 6">
            <a:extLst>
              <a:ext uri="{FF2B5EF4-FFF2-40B4-BE49-F238E27FC236}">
                <a16:creationId xmlns:a16="http://schemas.microsoft.com/office/drawing/2014/main" id="{A6AB5F9B-7E95-4C93-9B17-8CFC7E07432B}"/>
              </a:ext>
            </a:extLst>
          </p:cNvPr>
          <p:cNvSpPr txBox="1"/>
          <p:nvPr userDrawn="1"/>
        </p:nvSpPr>
        <p:spPr>
          <a:xfrm>
            <a:off x="7743699" y="6367096"/>
            <a:ext cx="4671039" cy="369332"/>
          </a:xfrm>
          <a:prstGeom prst="rect">
            <a:avLst/>
          </a:prstGeom>
          <a:noFill/>
        </p:spPr>
        <p:txBody>
          <a:bodyPr wrap="square">
            <a:spAutoFit/>
          </a:bodyPr>
          <a:lstStyle/>
          <a:p>
            <a:r>
              <a:rPr lang="en-US" sz="1800" b="1">
                <a:solidFill>
                  <a:schemeClr val="bg1"/>
                </a:solidFill>
              </a:rPr>
              <a:t>UiPath Innovation RPA Hackathon 2021</a:t>
            </a:r>
          </a:p>
        </p:txBody>
      </p:sp>
    </p:spTree>
    <p:extLst>
      <p:ext uri="{BB962C8B-B14F-4D97-AF65-F5344CB8AC3E}">
        <p14:creationId xmlns:p14="http://schemas.microsoft.com/office/powerpoint/2010/main" val="2166272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Full Image + Content 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15A5DA-41BC-45A1-B6DF-BCEE8C7AC55A}"/>
              </a:ext>
            </a:extLst>
          </p:cNvPr>
          <p:cNvPicPr>
            <a:picLocks noChangeAspect="1"/>
          </p:cNvPicPr>
          <p:nvPr userDrawn="1"/>
        </p:nvPicPr>
        <p:blipFill>
          <a:blip r:embed="rId2"/>
          <a:stretch>
            <a:fillRect/>
          </a:stretch>
        </p:blipFill>
        <p:spPr>
          <a:xfrm>
            <a:off x="0" y="893"/>
            <a:ext cx="12188825" cy="6856214"/>
          </a:xfrm>
          <a:prstGeom prst="rect">
            <a:avLst/>
          </a:prstGeom>
        </p:spPr>
      </p:pic>
      <p:grpSp>
        <p:nvGrpSpPr>
          <p:cNvPr id="6" name="Group 5">
            <a:extLst>
              <a:ext uri="{FF2B5EF4-FFF2-40B4-BE49-F238E27FC236}">
                <a16:creationId xmlns:a16="http://schemas.microsoft.com/office/drawing/2014/main" id="{81960BA3-15DE-478C-A798-B11C3D7F573A}"/>
              </a:ext>
            </a:extLst>
          </p:cNvPr>
          <p:cNvGrpSpPr/>
          <p:nvPr userDrawn="1"/>
        </p:nvGrpSpPr>
        <p:grpSpPr>
          <a:xfrm>
            <a:off x="6989942" y="1"/>
            <a:ext cx="5198883" cy="3429000"/>
            <a:chOff x="6989942" y="1"/>
            <a:chExt cx="5198883" cy="3429000"/>
          </a:xfrm>
        </p:grpSpPr>
        <p:pic>
          <p:nvPicPr>
            <p:cNvPr id="21" name="Picture 20">
              <a:extLst>
                <a:ext uri="{FF2B5EF4-FFF2-40B4-BE49-F238E27FC236}">
                  <a16:creationId xmlns:a16="http://schemas.microsoft.com/office/drawing/2014/main" id="{6CB31861-7085-4BE6-BF69-CF2D769B3D09}"/>
                </a:ext>
              </a:extLst>
            </p:cNvPr>
            <p:cNvPicPr>
              <a:picLocks noChangeAspect="1"/>
            </p:cNvPicPr>
            <p:nvPr userDrawn="1"/>
          </p:nvPicPr>
          <p:blipFill rotWithShape="1">
            <a:blip r:embed="rId3"/>
            <a:srcRect l="57347" b="49986"/>
            <a:stretch/>
          </p:blipFill>
          <p:spPr>
            <a:xfrm>
              <a:off x="6989942" y="1"/>
              <a:ext cx="5198883" cy="3429000"/>
            </a:xfrm>
            <a:prstGeom prst="rect">
              <a:avLst/>
            </a:prstGeom>
          </p:spPr>
        </p:pic>
        <p:pic>
          <p:nvPicPr>
            <p:cNvPr id="22" name="Graphic 21">
              <a:extLst>
                <a:ext uri="{FF2B5EF4-FFF2-40B4-BE49-F238E27FC236}">
                  <a16:creationId xmlns:a16="http://schemas.microsoft.com/office/drawing/2014/main" id="{FF78EF09-B52F-4EA8-AB18-3762585E12D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799039" y="323108"/>
              <a:ext cx="2010374" cy="328644"/>
            </a:xfrm>
            <a:prstGeom prst="rect">
              <a:avLst/>
            </a:prstGeom>
          </p:spPr>
        </p:pic>
      </p:grpSp>
      <p:sp>
        <p:nvSpPr>
          <p:cNvPr id="28" name="TextBox 27">
            <a:extLst>
              <a:ext uri="{FF2B5EF4-FFF2-40B4-BE49-F238E27FC236}">
                <a16:creationId xmlns:a16="http://schemas.microsoft.com/office/drawing/2014/main" id="{F994D3B4-BE26-40EB-BFE2-8E4A22C08091}"/>
              </a:ext>
            </a:extLst>
          </p:cNvPr>
          <p:cNvSpPr txBox="1"/>
          <p:nvPr userDrawn="1"/>
        </p:nvSpPr>
        <p:spPr>
          <a:xfrm>
            <a:off x="11454739" y="6472935"/>
            <a:ext cx="353085" cy="122429"/>
          </a:xfrm>
          <a:prstGeom prst="rect">
            <a:avLst/>
          </a:prstGeom>
          <a:noFill/>
        </p:spPr>
        <p:txBody>
          <a:bodyPr wrap="square" lIns="0" tIns="0" rIns="0" bIns="0" rtlCol="0">
            <a:noAutofit/>
          </a:bodyPr>
          <a:lstStyle/>
          <a:p>
            <a:pPr marL="0" algn="r" defTabSz="457200" rtl="0" eaLnBrk="1" latinLnBrk="0" hangingPunct="1"/>
            <a:fld id="{CDB435D5-777C-4922-976B-8C95AF7AC8DD}" type="slidenum">
              <a:rPr lang="en-US" sz="700" b="1" i="0" kern="1200" smtClean="0">
                <a:solidFill>
                  <a:schemeClr val="bg1"/>
                </a:solidFill>
                <a:latin typeface="Arial"/>
                <a:ea typeface="+mn-ea"/>
                <a:cs typeface="Arial"/>
              </a:rPr>
              <a:pPr marL="0" algn="r" defTabSz="457200" rtl="0" eaLnBrk="1" latinLnBrk="0" hangingPunct="1"/>
              <a:t>‹#›</a:t>
            </a:fld>
            <a:endParaRPr lang="en-US" sz="700" b="1" i="0" kern="1200" err="1">
              <a:solidFill>
                <a:schemeClr val="bg1"/>
              </a:solidFill>
              <a:latin typeface="Arial"/>
              <a:ea typeface="+mn-ea"/>
              <a:cs typeface="Arial"/>
            </a:endParaRPr>
          </a:p>
        </p:txBody>
      </p:sp>
      <p:sp>
        <p:nvSpPr>
          <p:cNvPr id="12" name="Text Placeholder 14">
            <a:extLst>
              <a:ext uri="{FF2B5EF4-FFF2-40B4-BE49-F238E27FC236}">
                <a16:creationId xmlns:a16="http://schemas.microsoft.com/office/drawing/2014/main" id="{33C8433B-74C0-4319-9E22-3644836E29FD}"/>
              </a:ext>
            </a:extLst>
          </p:cNvPr>
          <p:cNvSpPr>
            <a:spLocks noGrp="1"/>
          </p:cNvSpPr>
          <p:nvPr>
            <p:ph type="body" sz="quarter" idx="14" hasCustomPrompt="1"/>
          </p:nvPr>
        </p:nvSpPr>
        <p:spPr>
          <a:xfrm>
            <a:off x="381002" y="865637"/>
            <a:ext cx="3470562" cy="1329595"/>
          </a:xfrm>
        </p:spPr>
        <p:txBody>
          <a:bodyPr tIns="0" anchor="b" anchorCtr="0">
            <a:noAutofit/>
          </a:bodyPr>
          <a:lstStyle>
            <a:lvl1pPr>
              <a:lnSpc>
                <a:spcPct val="90000"/>
              </a:lnSpc>
              <a:spcBef>
                <a:spcPts val="500"/>
              </a:spcBef>
              <a:defRPr sz="2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Title</a:t>
            </a:r>
          </a:p>
        </p:txBody>
      </p:sp>
      <p:sp>
        <p:nvSpPr>
          <p:cNvPr id="13" name="Text Placeholder 9">
            <a:extLst>
              <a:ext uri="{FF2B5EF4-FFF2-40B4-BE49-F238E27FC236}">
                <a16:creationId xmlns:a16="http://schemas.microsoft.com/office/drawing/2014/main" id="{1CCBC686-C088-4E8B-B2C7-69A66F96511E}"/>
              </a:ext>
            </a:extLst>
          </p:cNvPr>
          <p:cNvSpPr>
            <a:spLocks noGrp="1"/>
          </p:cNvSpPr>
          <p:nvPr>
            <p:ph type="body" sz="quarter" idx="15"/>
          </p:nvPr>
        </p:nvSpPr>
        <p:spPr>
          <a:xfrm>
            <a:off x="381002" y="2317888"/>
            <a:ext cx="3470562" cy="24069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15" name="Text Placeholder 9">
            <a:extLst>
              <a:ext uri="{FF2B5EF4-FFF2-40B4-BE49-F238E27FC236}">
                <a16:creationId xmlns:a16="http://schemas.microsoft.com/office/drawing/2014/main" id="{27FFE632-D908-4234-95BD-A70F18CFDBD5}"/>
              </a:ext>
            </a:extLst>
          </p:cNvPr>
          <p:cNvSpPr>
            <a:spLocks noGrp="1"/>
          </p:cNvSpPr>
          <p:nvPr>
            <p:ph type="body" sz="quarter" idx="16"/>
          </p:nvPr>
        </p:nvSpPr>
        <p:spPr>
          <a:xfrm>
            <a:off x="381002" y="4840048"/>
            <a:ext cx="3470562" cy="913502"/>
          </a:xfrm>
        </p:spPr>
        <p:txBody>
          <a:bodyPr/>
          <a:lstStyle>
            <a:lvl1pPr>
              <a:defRPr sz="1200"/>
            </a:lvl1pPr>
            <a:lvl2pPr>
              <a:defRPr sz="12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7779563"/>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Full Image + Content 4">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23261A7-DDD8-4F86-8E8B-4A6403B65150}"/>
              </a:ext>
            </a:extLst>
          </p:cNvPr>
          <p:cNvPicPr>
            <a:picLocks noChangeAspect="1"/>
          </p:cNvPicPr>
          <p:nvPr userDrawn="1"/>
        </p:nvPicPr>
        <p:blipFill>
          <a:blip r:embed="rId2"/>
          <a:stretch>
            <a:fillRect/>
          </a:stretch>
        </p:blipFill>
        <p:spPr>
          <a:xfrm>
            <a:off x="0" y="893"/>
            <a:ext cx="12188825" cy="6856214"/>
          </a:xfrm>
          <a:prstGeom prst="rect">
            <a:avLst/>
          </a:prstGeom>
        </p:spPr>
      </p:pic>
      <p:grpSp>
        <p:nvGrpSpPr>
          <p:cNvPr id="6" name="Group 5">
            <a:extLst>
              <a:ext uri="{FF2B5EF4-FFF2-40B4-BE49-F238E27FC236}">
                <a16:creationId xmlns:a16="http://schemas.microsoft.com/office/drawing/2014/main" id="{81960BA3-15DE-478C-A798-B11C3D7F573A}"/>
              </a:ext>
            </a:extLst>
          </p:cNvPr>
          <p:cNvGrpSpPr/>
          <p:nvPr userDrawn="1"/>
        </p:nvGrpSpPr>
        <p:grpSpPr>
          <a:xfrm>
            <a:off x="6989942" y="1"/>
            <a:ext cx="5198883" cy="3429000"/>
            <a:chOff x="6989942" y="1"/>
            <a:chExt cx="5198883" cy="3429000"/>
          </a:xfrm>
        </p:grpSpPr>
        <p:pic>
          <p:nvPicPr>
            <p:cNvPr id="21" name="Picture 20">
              <a:extLst>
                <a:ext uri="{FF2B5EF4-FFF2-40B4-BE49-F238E27FC236}">
                  <a16:creationId xmlns:a16="http://schemas.microsoft.com/office/drawing/2014/main" id="{6CB31861-7085-4BE6-BF69-CF2D769B3D09}"/>
                </a:ext>
              </a:extLst>
            </p:cNvPr>
            <p:cNvPicPr>
              <a:picLocks noChangeAspect="1"/>
            </p:cNvPicPr>
            <p:nvPr userDrawn="1"/>
          </p:nvPicPr>
          <p:blipFill rotWithShape="1">
            <a:blip r:embed="rId3"/>
            <a:srcRect l="57347" b="49986"/>
            <a:stretch/>
          </p:blipFill>
          <p:spPr>
            <a:xfrm>
              <a:off x="6989942" y="1"/>
              <a:ext cx="5198883" cy="3429000"/>
            </a:xfrm>
            <a:prstGeom prst="rect">
              <a:avLst/>
            </a:prstGeom>
          </p:spPr>
        </p:pic>
        <p:pic>
          <p:nvPicPr>
            <p:cNvPr id="22" name="Graphic 21">
              <a:extLst>
                <a:ext uri="{FF2B5EF4-FFF2-40B4-BE49-F238E27FC236}">
                  <a16:creationId xmlns:a16="http://schemas.microsoft.com/office/drawing/2014/main" id="{FF78EF09-B52F-4EA8-AB18-3762585E12D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799039" y="323108"/>
              <a:ext cx="2010374" cy="328644"/>
            </a:xfrm>
            <a:prstGeom prst="rect">
              <a:avLst/>
            </a:prstGeom>
          </p:spPr>
        </p:pic>
      </p:grpSp>
      <p:sp>
        <p:nvSpPr>
          <p:cNvPr id="28" name="TextBox 27">
            <a:extLst>
              <a:ext uri="{FF2B5EF4-FFF2-40B4-BE49-F238E27FC236}">
                <a16:creationId xmlns:a16="http://schemas.microsoft.com/office/drawing/2014/main" id="{F994D3B4-BE26-40EB-BFE2-8E4A22C08091}"/>
              </a:ext>
            </a:extLst>
          </p:cNvPr>
          <p:cNvSpPr txBox="1"/>
          <p:nvPr userDrawn="1"/>
        </p:nvSpPr>
        <p:spPr>
          <a:xfrm>
            <a:off x="11454739" y="6472935"/>
            <a:ext cx="353085" cy="122429"/>
          </a:xfrm>
          <a:prstGeom prst="rect">
            <a:avLst/>
          </a:prstGeom>
          <a:noFill/>
        </p:spPr>
        <p:txBody>
          <a:bodyPr wrap="square" lIns="0" tIns="0" rIns="0" bIns="0" rtlCol="0">
            <a:noAutofit/>
          </a:bodyPr>
          <a:lstStyle/>
          <a:p>
            <a:pPr marL="0" algn="r" defTabSz="457200" rtl="0" eaLnBrk="1" latinLnBrk="0" hangingPunct="1"/>
            <a:fld id="{CDB435D5-777C-4922-976B-8C95AF7AC8DD}" type="slidenum">
              <a:rPr lang="en-US" sz="700" b="1" i="0" kern="1200" smtClean="0">
                <a:solidFill>
                  <a:schemeClr val="bg1"/>
                </a:solidFill>
                <a:latin typeface="Arial"/>
                <a:ea typeface="+mn-ea"/>
                <a:cs typeface="Arial"/>
              </a:rPr>
              <a:pPr marL="0" algn="r" defTabSz="457200" rtl="0" eaLnBrk="1" latinLnBrk="0" hangingPunct="1"/>
              <a:t>‹#›</a:t>
            </a:fld>
            <a:endParaRPr lang="en-US" sz="700" b="1" i="0" kern="1200" err="1">
              <a:solidFill>
                <a:schemeClr val="bg1"/>
              </a:solidFill>
              <a:latin typeface="Arial"/>
              <a:ea typeface="+mn-ea"/>
              <a:cs typeface="Arial"/>
            </a:endParaRPr>
          </a:p>
        </p:txBody>
      </p:sp>
      <p:sp>
        <p:nvSpPr>
          <p:cNvPr id="15" name="Text Placeholder 14">
            <a:extLst>
              <a:ext uri="{FF2B5EF4-FFF2-40B4-BE49-F238E27FC236}">
                <a16:creationId xmlns:a16="http://schemas.microsoft.com/office/drawing/2014/main" id="{C65BE895-11E0-42FF-A2D7-70E7C606BEF0}"/>
              </a:ext>
            </a:extLst>
          </p:cNvPr>
          <p:cNvSpPr>
            <a:spLocks noGrp="1"/>
          </p:cNvSpPr>
          <p:nvPr>
            <p:ph type="body" sz="quarter" idx="14" hasCustomPrompt="1"/>
          </p:nvPr>
        </p:nvSpPr>
        <p:spPr>
          <a:xfrm>
            <a:off x="381002" y="1205919"/>
            <a:ext cx="3474720" cy="1329595"/>
          </a:xfrm>
        </p:spPr>
        <p:txBody>
          <a:bodyPr tIns="0" anchor="b" anchorCtr="0">
            <a:noAutofit/>
          </a:bodyPr>
          <a:lstStyle>
            <a:lvl1pPr>
              <a:lnSpc>
                <a:spcPct val="90000"/>
              </a:lnSpc>
              <a:spcBef>
                <a:spcPts val="500"/>
              </a:spcBef>
              <a:defRPr sz="2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Title</a:t>
            </a:r>
          </a:p>
        </p:txBody>
      </p:sp>
      <p:sp>
        <p:nvSpPr>
          <p:cNvPr id="16" name="Text Placeholder 9">
            <a:extLst>
              <a:ext uri="{FF2B5EF4-FFF2-40B4-BE49-F238E27FC236}">
                <a16:creationId xmlns:a16="http://schemas.microsoft.com/office/drawing/2014/main" id="{8188D866-4289-41A9-B765-96202F39EF8B}"/>
              </a:ext>
            </a:extLst>
          </p:cNvPr>
          <p:cNvSpPr>
            <a:spLocks noGrp="1"/>
          </p:cNvSpPr>
          <p:nvPr>
            <p:ph type="body" sz="quarter" idx="15"/>
          </p:nvPr>
        </p:nvSpPr>
        <p:spPr>
          <a:xfrm>
            <a:off x="381002" y="2658170"/>
            <a:ext cx="3474720" cy="24069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Tree>
    <p:extLst>
      <p:ext uri="{BB962C8B-B14F-4D97-AF65-F5344CB8AC3E}">
        <p14:creationId xmlns:p14="http://schemas.microsoft.com/office/powerpoint/2010/main" val="1427135875"/>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Full Image + Content 4">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049398-6850-4F3D-BDD8-B36A7B6CF242}"/>
              </a:ext>
            </a:extLst>
          </p:cNvPr>
          <p:cNvPicPr>
            <a:picLocks noChangeAspect="1"/>
          </p:cNvPicPr>
          <p:nvPr userDrawn="1"/>
        </p:nvPicPr>
        <p:blipFill>
          <a:blip r:embed="rId2"/>
          <a:stretch>
            <a:fillRect/>
          </a:stretch>
        </p:blipFill>
        <p:spPr>
          <a:xfrm>
            <a:off x="0" y="893"/>
            <a:ext cx="12188825" cy="6856214"/>
          </a:xfrm>
          <a:prstGeom prst="rect">
            <a:avLst/>
          </a:prstGeom>
        </p:spPr>
      </p:pic>
      <p:grpSp>
        <p:nvGrpSpPr>
          <p:cNvPr id="6" name="Group 5">
            <a:extLst>
              <a:ext uri="{FF2B5EF4-FFF2-40B4-BE49-F238E27FC236}">
                <a16:creationId xmlns:a16="http://schemas.microsoft.com/office/drawing/2014/main" id="{81960BA3-15DE-478C-A798-B11C3D7F573A}"/>
              </a:ext>
            </a:extLst>
          </p:cNvPr>
          <p:cNvGrpSpPr/>
          <p:nvPr userDrawn="1"/>
        </p:nvGrpSpPr>
        <p:grpSpPr>
          <a:xfrm>
            <a:off x="6989942" y="1"/>
            <a:ext cx="5198883" cy="3429000"/>
            <a:chOff x="6989942" y="1"/>
            <a:chExt cx="5198883" cy="3429000"/>
          </a:xfrm>
        </p:grpSpPr>
        <p:pic>
          <p:nvPicPr>
            <p:cNvPr id="21" name="Picture 20">
              <a:extLst>
                <a:ext uri="{FF2B5EF4-FFF2-40B4-BE49-F238E27FC236}">
                  <a16:creationId xmlns:a16="http://schemas.microsoft.com/office/drawing/2014/main" id="{6CB31861-7085-4BE6-BF69-CF2D769B3D09}"/>
                </a:ext>
              </a:extLst>
            </p:cNvPr>
            <p:cNvPicPr>
              <a:picLocks noChangeAspect="1"/>
            </p:cNvPicPr>
            <p:nvPr userDrawn="1"/>
          </p:nvPicPr>
          <p:blipFill rotWithShape="1">
            <a:blip r:embed="rId3"/>
            <a:srcRect l="57347" b="49986"/>
            <a:stretch/>
          </p:blipFill>
          <p:spPr>
            <a:xfrm>
              <a:off x="6989942" y="1"/>
              <a:ext cx="5198883" cy="3429000"/>
            </a:xfrm>
            <a:prstGeom prst="rect">
              <a:avLst/>
            </a:prstGeom>
          </p:spPr>
        </p:pic>
        <p:pic>
          <p:nvPicPr>
            <p:cNvPr id="22" name="Graphic 21">
              <a:extLst>
                <a:ext uri="{FF2B5EF4-FFF2-40B4-BE49-F238E27FC236}">
                  <a16:creationId xmlns:a16="http://schemas.microsoft.com/office/drawing/2014/main" id="{FF78EF09-B52F-4EA8-AB18-3762585E12D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799039" y="323108"/>
              <a:ext cx="2010374" cy="328644"/>
            </a:xfrm>
            <a:prstGeom prst="rect">
              <a:avLst/>
            </a:prstGeom>
          </p:spPr>
        </p:pic>
      </p:grpSp>
      <p:sp>
        <p:nvSpPr>
          <p:cNvPr id="28" name="TextBox 27">
            <a:extLst>
              <a:ext uri="{FF2B5EF4-FFF2-40B4-BE49-F238E27FC236}">
                <a16:creationId xmlns:a16="http://schemas.microsoft.com/office/drawing/2014/main" id="{F994D3B4-BE26-40EB-BFE2-8E4A22C08091}"/>
              </a:ext>
            </a:extLst>
          </p:cNvPr>
          <p:cNvSpPr txBox="1"/>
          <p:nvPr userDrawn="1"/>
        </p:nvSpPr>
        <p:spPr>
          <a:xfrm>
            <a:off x="11454739" y="6472935"/>
            <a:ext cx="353085" cy="122429"/>
          </a:xfrm>
          <a:prstGeom prst="rect">
            <a:avLst/>
          </a:prstGeom>
          <a:noFill/>
        </p:spPr>
        <p:txBody>
          <a:bodyPr wrap="square" lIns="0" tIns="0" rIns="0" bIns="0" rtlCol="0">
            <a:noAutofit/>
          </a:bodyPr>
          <a:lstStyle/>
          <a:p>
            <a:pPr marL="0" algn="r" defTabSz="457200" rtl="0" eaLnBrk="1" latinLnBrk="0" hangingPunct="1"/>
            <a:fld id="{CDB435D5-777C-4922-976B-8C95AF7AC8DD}" type="slidenum">
              <a:rPr lang="en-US" sz="700" b="1" i="0" kern="1200" smtClean="0">
                <a:solidFill>
                  <a:schemeClr val="bg1"/>
                </a:solidFill>
                <a:latin typeface="Arial"/>
                <a:ea typeface="+mn-ea"/>
                <a:cs typeface="Arial"/>
              </a:rPr>
              <a:pPr marL="0" algn="r" defTabSz="457200" rtl="0" eaLnBrk="1" latinLnBrk="0" hangingPunct="1"/>
              <a:t>‹#›</a:t>
            </a:fld>
            <a:endParaRPr lang="en-US" sz="700" b="1" i="0" kern="1200" err="1">
              <a:solidFill>
                <a:schemeClr val="bg1"/>
              </a:solidFill>
              <a:latin typeface="Arial"/>
              <a:ea typeface="+mn-ea"/>
              <a:cs typeface="Arial"/>
            </a:endParaRPr>
          </a:p>
        </p:txBody>
      </p:sp>
      <p:sp>
        <p:nvSpPr>
          <p:cNvPr id="15" name="Text Placeholder 14">
            <a:extLst>
              <a:ext uri="{FF2B5EF4-FFF2-40B4-BE49-F238E27FC236}">
                <a16:creationId xmlns:a16="http://schemas.microsoft.com/office/drawing/2014/main" id="{C65BE895-11E0-42FF-A2D7-70E7C606BEF0}"/>
              </a:ext>
            </a:extLst>
          </p:cNvPr>
          <p:cNvSpPr>
            <a:spLocks noGrp="1"/>
          </p:cNvSpPr>
          <p:nvPr>
            <p:ph type="body" sz="quarter" idx="14" hasCustomPrompt="1"/>
          </p:nvPr>
        </p:nvSpPr>
        <p:spPr>
          <a:xfrm>
            <a:off x="381001" y="705151"/>
            <a:ext cx="5493326" cy="1329595"/>
          </a:xfrm>
        </p:spPr>
        <p:txBody>
          <a:bodyPr tIns="0" anchor="b" anchorCtr="0">
            <a:noAutofit/>
          </a:bodyPr>
          <a:lstStyle>
            <a:lvl1pPr>
              <a:lnSpc>
                <a:spcPct val="90000"/>
              </a:lnSpc>
              <a:spcBef>
                <a:spcPts val="500"/>
              </a:spcBef>
              <a:defRPr sz="2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Title</a:t>
            </a:r>
          </a:p>
        </p:txBody>
      </p:sp>
      <p:sp>
        <p:nvSpPr>
          <p:cNvPr id="16" name="Text Placeholder 9">
            <a:extLst>
              <a:ext uri="{FF2B5EF4-FFF2-40B4-BE49-F238E27FC236}">
                <a16:creationId xmlns:a16="http://schemas.microsoft.com/office/drawing/2014/main" id="{8188D866-4289-41A9-B765-96202F39EF8B}"/>
              </a:ext>
            </a:extLst>
          </p:cNvPr>
          <p:cNvSpPr>
            <a:spLocks noGrp="1"/>
          </p:cNvSpPr>
          <p:nvPr>
            <p:ph type="body" sz="quarter" idx="15"/>
          </p:nvPr>
        </p:nvSpPr>
        <p:spPr>
          <a:xfrm>
            <a:off x="381001" y="2157403"/>
            <a:ext cx="5493327" cy="1004638"/>
          </a:xfrm>
        </p:spPr>
        <p:txBody>
          <a:bodyPr/>
          <a:lstStyle/>
          <a:p>
            <a:pPr lvl="0"/>
            <a:r>
              <a:rPr lang="en-US"/>
              <a:t>Click to edit Master text styles</a:t>
            </a:r>
          </a:p>
          <a:p>
            <a:pPr lvl="1"/>
            <a:r>
              <a:rPr lang="en-US"/>
              <a:t>Second level</a:t>
            </a:r>
          </a:p>
          <a:p>
            <a:pPr lvl="2"/>
            <a:r>
              <a:rPr lang="en-US"/>
              <a:t>Third level</a:t>
            </a:r>
          </a:p>
        </p:txBody>
      </p:sp>
      <p:sp>
        <p:nvSpPr>
          <p:cNvPr id="13" name="Text Placeholder 9">
            <a:extLst>
              <a:ext uri="{FF2B5EF4-FFF2-40B4-BE49-F238E27FC236}">
                <a16:creationId xmlns:a16="http://schemas.microsoft.com/office/drawing/2014/main" id="{0D9F76DF-5B27-4B9B-A916-EDD9A0456AB9}"/>
              </a:ext>
            </a:extLst>
          </p:cNvPr>
          <p:cNvSpPr>
            <a:spLocks noGrp="1"/>
          </p:cNvSpPr>
          <p:nvPr>
            <p:ph type="body" sz="quarter" idx="16"/>
          </p:nvPr>
        </p:nvSpPr>
        <p:spPr>
          <a:xfrm>
            <a:off x="381002" y="3691083"/>
            <a:ext cx="3334656" cy="2102757"/>
          </a:xfrm>
        </p:spPr>
        <p:txBody>
          <a:bodyPr/>
          <a:lstStyle>
            <a:lvl1pPr>
              <a:defRPr sz="1200"/>
            </a:lvl1pPr>
            <a:lvl2pPr>
              <a:defRPr sz="12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703079284"/>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D45E12E6-5FC6-4DAD-AFC7-D1C06F78D641}"/>
              </a:ext>
            </a:extLst>
          </p:cNvPr>
          <p:cNvSpPr>
            <a:spLocks noGrp="1" noChangeAspect="1"/>
          </p:cNvSpPr>
          <p:nvPr>
            <p:ph type="pic" sz="quarter" idx="16"/>
          </p:nvPr>
        </p:nvSpPr>
        <p:spPr>
          <a:xfrm>
            <a:off x="383815" y="1938570"/>
            <a:ext cx="1492609" cy="1492609"/>
          </a:xfrm>
          <a:prstGeom prst="ellipse">
            <a:avLst/>
          </a:prstGeom>
        </p:spPr>
        <p:txBody>
          <a:bodyPr anchor="ctr"/>
          <a:lstStyle>
            <a:lvl1pPr algn="ctr">
              <a:defRPr/>
            </a:lvl1pPr>
          </a:lstStyle>
          <a:p>
            <a:endParaRPr lang="en-US"/>
          </a:p>
        </p:txBody>
      </p:sp>
      <p:sp>
        <p:nvSpPr>
          <p:cNvPr id="13" name="Picture Placeholder 6">
            <a:extLst>
              <a:ext uri="{FF2B5EF4-FFF2-40B4-BE49-F238E27FC236}">
                <a16:creationId xmlns:a16="http://schemas.microsoft.com/office/drawing/2014/main" id="{1D2FC425-D823-47D8-9213-2BED7731FFA9}"/>
              </a:ext>
            </a:extLst>
          </p:cNvPr>
          <p:cNvSpPr>
            <a:spLocks noGrp="1" noChangeAspect="1"/>
          </p:cNvSpPr>
          <p:nvPr>
            <p:ph type="pic" sz="quarter" idx="19"/>
          </p:nvPr>
        </p:nvSpPr>
        <p:spPr>
          <a:xfrm>
            <a:off x="3246001" y="1938570"/>
            <a:ext cx="1492609" cy="1492609"/>
          </a:xfrm>
          <a:prstGeom prst="ellipse">
            <a:avLst/>
          </a:prstGeom>
        </p:spPr>
        <p:txBody>
          <a:bodyPr anchor="ctr"/>
          <a:lstStyle>
            <a:lvl1pPr algn="ctr">
              <a:defRPr/>
            </a:lvl1pPr>
          </a:lstStyle>
          <a:p>
            <a:endParaRPr lang="en-US"/>
          </a:p>
        </p:txBody>
      </p:sp>
      <p:sp>
        <p:nvSpPr>
          <p:cNvPr id="17" name="Picture Placeholder 6">
            <a:extLst>
              <a:ext uri="{FF2B5EF4-FFF2-40B4-BE49-F238E27FC236}">
                <a16:creationId xmlns:a16="http://schemas.microsoft.com/office/drawing/2014/main" id="{665B243A-457D-4431-A51D-DE024E17A13D}"/>
              </a:ext>
            </a:extLst>
          </p:cNvPr>
          <p:cNvSpPr>
            <a:spLocks noGrp="1" noChangeAspect="1"/>
          </p:cNvSpPr>
          <p:nvPr>
            <p:ph type="pic" sz="quarter" idx="22"/>
          </p:nvPr>
        </p:nvSpPr>
        <p:spPr>
          <a:xfrm>
            <a:off x="6108187" y="1938570"/>
            <a:ext cx="1492609" cy="1492609"/>
          </a:xfrm>
          <a:prstGeom prst="ellipse">
            <a:avLst/>
          </a:prstGeom>
        </p:spPr>
        <p:txBody>
          <a:bodyPr anchor="ctr"/>
          <a:lstStyle>
            <a:lvl1pPr algn="ctr">
              <a:defRPr/>
            </a:lvl1pPr>
          </a:lstStyle>
          <a:p>
            <a:endParaRPr lang="en-US"/>
          </a:p>
        </p:txBody>
      </p:sp>
      <p:sp>
        <p:nvSpPr>
          <p:cNvPr id="21" name="Picture Placeholder 6">
            <a:extLst>
              <a:ext uri="{FF2B5EF4-FFF2-40B4-BE49-F238E27FC236}">
                <a16:creationId xmlns:a16="http://schemas.microsoft.com/office/drawing/2014/main" id="{535117A4-648E-4187-ABAF-F046B1725C1E}"/>
              </a:ext>
            </a:extLst>
          </p:cNvPr>
          <p:cNvSpPr>
            <a:spLocks noGrp="1" noChangeAspect="1"/>
          </p:cNvSpPr>
          <p:nvPr>
            <p:ph type="pic" sz="quarter" idx="25"/>
          </p:nvPr>
        </p:nvSpPr>
        <p:spPr>
          <a:xfrm>
            <a:off x="8970373" y="1938570"/>
            <a:ext cx="1492609" cy="1492609"/>
          </a:xfrm>
          <a:prstGeom prst="ellipse">
            <a:avLst/>
          </a:prstGeom>
        </p:spPr>
        <p:txBody>
          <a:bodyPr anchor="ctr"/>
          <a:lstStyle>
            <a:lvl1pPr algn="ctr">
              <a:defRPr/>
            </a:lvl1pPr>
          </a:lstStyle>
          <a:p>
            <a:endParaRPr lang="en-US"/>
          </a:p>
        </p:txBody>
      </p:sp>
      <p:sp>
        <p:nvSpPr>
          <p:cNvPr id="34" name="Text Placeholder 20">
            <a:extLst>
              <a:ext uri="{FF2B5EF4-FFF2-40B4-BE49-F238E27FC236}">
                <a16:creationId xmlns:a16="http://schemas.microsoft.com/office/drawing/2014/main" id="{2F8E936F-7579-4696-8A94-A6853220381C}"/>
              </a:ext>
            </a:extLst>
          </p:cNvPr>
          <p:cNvSpPr>
            <a:spLocks noGrp="1"/>
          </p:cNvSpPr>
          <p:nvPr>
            <p:ph type="body" sz="quarter" idx="30"/>
          </p:nvPr>
        </p:nvSpPr>
        <p:spPr>
          <a:xfrm>
            <a:off x="383816" y="4269192"/>
            <a:ext cx="2560320" cy="1141008"/>
          </a:xfrm>
        </p:spPr>
        <p:txBody>
          <a:bodyPr/>
          <a:lstStyle>
            <a:lvl1pPr>
              <a:lnSpc>
                <a:spcPct val="110000"/>
              </a:lnSpc>
              <a:spcBef>
                <a:spcPts val="0"/>
              </a:spcBef>
              <a:defRPr sz="1400" baseline="0"/>
            </a:lvl1pPr>
            <a:lvl2pPr marL="112713" indent="-112713">
              <a:lnSpc>
                <a:spcPct val="110000"/>
              </a:lnSpc>
              <a:spcBef>
                <a:spcPts val="0"/>
              </a:spcBef>
              <a:buClr>
                <a:schemeClr val="accent1"/>
              </a:buClr>
              <a:defRPr sz="1400"/>
            </a:lvl2pPr>
            <a:lvl3pPr marL="225425" indent="-112713">
              <a:lnSpc>
                <a:spcPct val="110000"/>
              </a:lnSpc>
              <a:spcBef>
                <a:spcPts val="0"/>
              </a:spcBef>
              <a:buClr>
                <a:schemeClr val="accent1"/>
              </a:buClr>
              <a:defRPr sz="1200"/>
            </a:lvl3pPr>
            <a:lvl4pPr marL="339725" indent="-114300">
              <a:lnSpc>
                <a:spcPct val="110000"/>
              </a:lnSpc>
              <a:spcBef>
                <a:spcPts val="0"/>
              </a:spcBef>
              <a:defRPr sz="1200"/>
            </a:lvl4pPr>
            <a:lvl5pPr marL="460375" indent="-120650">
              <a:lnSpc>
                <a:spcPct val="110000"/>
              </a:lnSpc>
              <a:spcBef>
                <a:spcPts val="0"/>
              </a:spcBef>
              <a:defRPr sz="1200"/>
            </a:lvl5pPr>
          </a:lstStyle>
          <a:p>
            <a:pPr lvl="0"/>
            <a:r>
              <a:rPr lang="en-US"/>
              <a:t>Click to edit Master text styles</a:t>
            </a:r>
          </a:p>
          <a:p>
            <a:pPr lvl="1"/>
            <a:r>
              <a:rPr lang="en-US"/>
              <a:t>Second level</a:t>
            </a:r>
          </a:p>
        </p:txBody>
      </p:sp>
      <p:sp>
        <p:nvSpPr>
          <p:cNvPr id="35" name="Text Placeholder 20">
            <a:extLst>
              <a:ext uri="{FF2B5EF4-FFF2-40B4-BE49-F238E27FC236}">
                <a16:creationId xmlns:a16="http://schemas.microsoft.com/office/drawing/2014/main" id="{C1331F89-1B3B-479D-9287-3BA91E7CB6E7}"/>
              </a:ext>
            </a:extLst>
          </p:cNvPr>
          <p:cNvSpPr>
            <a:spLocks noGrp="1"/>
          </p:cNvSpPr>
          <p:nvPr>
            <p:ph type="body" sz="quarter" idx="31"/>
          </p:nvPr>
        </p:nvSpPr>
        <p:spPr>
          <a:xfrm>
            <a:off x="3246002" y="4269192"/>
            <a:ext cx="2560320" cy="1141008"/>
          </a:xfrm>
        </p:spPr>
        <p:txBody>
          <a:bodyPr/>
          <a:lstStyle>
            <a:lvl1pPr>
              <a:lnSpc>
                <a:spcPct val="110000"/>
              </a:lnSpc>
              <a:spcBef>
                <a:spcPts val="0"/>
              </a:spcBef>
              <a:defRPr sz="1400" baseline="0"/>
            </a:lvl1pPr>
            <a:lvl2pPr marL="112713" indent="-112713">
              <a:lnSpc>
                <a:spcPct val="110000"/>
              </a:lnSpc>
              <a:spcBef>
                <a:spcPts val="0"/>
              </a:spcBef>
              <a:buClr>
                <a:schemeClr val="accent1"/>
              </a:buClr>
              <a:defRPr sz="1400"/>
            </a:lvl2pPr>
            <a:lvl3pPr marL="225425" indent="-112713">
              <a:lnSpc>
                <a:spcPct val="110000"/>
              </a:lnSpc>
              <a:spcBef>
                <a:spcPts val="0"/>
              </a:spcBef>
              <a:buClr>
                <a:schemeClr val="accent1"/>
              </a:buClr>
              <a:defRPr sz="1200"/>
            </a:lvl3pPr>
            <a:lvl4pPr marL="339725" indent="-114300">
              <a:lnSpc>
                <a:spcPct val="110000"/>
              </a:lnSpc>
              <a:spcBef>
                <a:spcPts val="0"/>
              </a:spcBef>
              <a:defRPr sz="1200"/>
            </a:lvl4pPr>
            <a:lvl5pPr marL="460375" indent="-120650">
              <a:lnSpc>
                <a:spcPct val="110000"/>
              </a:lnSpc>
              <a:spcBef>
                <a:spcPts val="0"/>
              </a:spcBef>
              <a:defRPr sz="1200"/>
            </a:lvl5pPr>
          </a:lstStyle>
          <a:p>
            <a:pPr lvl="0"/>
            <a:r>
              <a:rPr lang="en-US"/>
              <a:t>Click to edit Master text styles</a:t>
            </a:r>
          </a:p>
          <a:p>
            <a:pPr lvl="1"/>
            <a:r>
              <a:rPr lang="en-US"/>
              <a:t>Second level</a:t>
            </a:r>
          </a:p>
        </p:txBody>
      </p:sp>
      <p:sp>
        <p:nvSpPr>
          <p:cNvPr id="36" name="Text Placeholder 20">
            <a:extLst>
              <a:ext uri="{FF2B5EF4-FFF2-40B4-BE49-F238E27FC236}">
                <a16:creationId xmlns:a16="http://schemas.microsoft.com/office/drawing/2014/main" id="{B64678CA-7D27-4D1E-AC8F-F39752A64DCE}"/>
              </a:ext>
            </a:extLst>
          </p:cNvPr>
          <p:cNvSpPr>
            <a:spLocks noGrp="1"/>
          </p:cNvSpPr>
          <p:nvPr>
            <p:ph type="body" sz="quarter" idx="32"/>
          </p:nvPr>
        </p:nvSpPr>
        <p:spPr>
          <a:xfrm>
            <a:off x="6108188" y="4269192"/>
            <a:ext cx="2560320" cy="1141008"/>
          </a:xfrm>
        </p:spPr>
        <p:txBody>
          <a:bodyPr/>
          <a:lstStyle>
            <a:lvl1pPr>
              <a:lnSpc>
                <a:spcPct val="110000"/>
              </a:lnSpc>
              <a:spcBef>
                <a:spcPts val="0"/>
              </a:spcBef>
              <a:defRPr sz="1400" baseline="0"/>
            </a:lvl1pPr>
            <a:lvl2pPr marL="112713" indent="-112713">
              <a:lnSpc>
                <a:spcPct val="110000"/>
              </a:lnSpc>
              <a:spcBef>
                <a:spcPts val="0"/>
              </a:spcBef>
              <a:buClr>
                <a:schemeClr val="accent1"/>
              </a:buClr>
              <a:defRPr sz="1400"/>
            </a:lvl2pPr>
            <a:lvl3pPr marL="225425" indent="-112713">
              <a:lnSpc>
                <a:spcPct val="110000"/>
              </a:lnSpc>
              <a:spcBef>
                <a:spcPts val="0"/>
              </a:spcBef>
              <a:buClr>
                <a:schemeClr val="accent1"/>
              </a:buClr>
              <a:defRPr sz="1200"/>
            </a:lvl3pPr>
            <a:lvl4pPr marL="339725" indent="-114300">
              <a:lnSpc>
                <a:spcPct val="110000"/>
              </a:lnSpc>
              <a:spcBef>
                <a:spcPts val="0"/>
              </a:spcBef>
              <a:defRPr sz="1200"/>
            </a:lvl4pPr>
            <a:lvl5pPr marL="460375" indent="-120650">
              <a:lnSpc>
                <a:spcPct val="110000"/>
              </a:lnSpc>
              <a:spcBef>
                <a:spcPts val="0"/>
              </a:spcBef>
              <a:defRPr sz="1200"/>
            </a:lvl5pPr>
          </a:lstStyle>
          <a:p>
            <a:pPr lvl="0"/>
            <a:r>
              <a:rPr lang="en-US"/>
              <a:t>Click to edit Master text styles</a:t>
            </a:r>
          </a:p>
          <a:p>
            <a:pPr lvl="1"/>
            <a:r>
              <a:rPr lang="en-US"/>
              <a:t>Second level</a:t>
            </a:r>
          </a:p>
        </p:txBody>
      </p:sp>
      <p:sp>
        <p:nvSpPr>
          <p:cNvPr id="37" name="Text Placeholder 20">
            <a:extLst>
              <a:ext uri="{FF2B5EF4-FFF2-40B4-BE49-F238E27FC236}">
                <a16:creationId xmlns:a16="http://schemas.microsoft.com/office/drawing/2014/main" id="{0391E40B-31EE-41CA-8600-8FF01E5BFA43}"/>
              </a:ext>
            </a:extLst>
          </p:cNvPr>
          <p:cNvSpPr>
            <a:spLocks noGrp="1"/>
          </p:cNvSpPr>
          <p:nvPr>
            <p:ph type="body" sz="quarter" idx="33"/>
          </p:nvPr>
        </p:nvSpPr>
        <p:spPr>
          <a:xfrm>
            <a:off x="8970373" y="4269192"/>
            <a:ext cx="2560320" cy="1141008"/>
          </a:xfrm>
        </p:spPr>
        <p:txBody>
          <a:bodyPr/>
          <a:lstStyle>
            <a:lvl1pPr>
              <a:lnSpc>
                <a:spcPct val="110000"/>
              </a:lnSpc>
              <a:spcBef>
                <a:spcPts val="0"/>
              </a:spcBef>
              <a:defRPr sz="1400" baseline="0"/>
            </a:lvl1pPr>
            <a:lvl2pPr marL="112713" indent="-112713">
              <a:lnSpc>
                <a:spcPct val="110000"/>
              </a:lnSpc>
              <a:spcBef>
                <a:spcPts val="0"/>
              </a:spcBef>
              <a:buClr>
                <a:schemeClr val="accent1"/>
              </a:buClr>
              <a:defRPr sz="1400"/>
            </a:lvl2pPr>
            <a:lvl3pPr marL="225425" indent="-112713">
              <a:lnSpc>
                <a:spcPct val="110000"/>
              </a:lnSpc>
              <a:spcBef>
                <a:spcPts val="0"/>
              </a:spcBef>
              <a:buClr>
                <a:schemeClr val="accent1"/>
              </a:buClr>
              <a:defRPr sz="1200"/>
            </a:lvl3pPr>
            <a:lvl4pPr marL="339725" indent="-114300">
              <a:lnSpc>
                <a:spcPct val="110000"/>
              </a:lnSpc>
              <a:spcBef>
                <a:spcPts val="0"/>
              </a:spcBef>
              <a:defRPr sz="1200"/>
            </a:lvl4pPr>
            <a:lvl5pPr marL="460375" indent="-120650">
              <a:lnSpc>
                <a:spcPct val="110000"/>
              </a:lnSpc>
              <a:spcBef>
                <a:spcPts val="0"/>
              </a:spcBef>
              <a:defRPr sz="1200"/>
            </a:lvl5pPr>
          </a:lstStyle>
          <a:p>
            <a:pPr lvl="0"/>
            <a:r>
              <a:rPr lang="en-US"/>
              <a:t>Click to edit Master text styles</a:t>
            </a:r>
          </a:p>
          <a:p>
            <a:pPr lvl="1"/>
            <a:r>
              <a:rPr lang="en-US"/>
              <a:t>Second level</a:t>
            </a:r>
          </a:p>
        </p:txBody>
      </p:sp>
      <p:sp>
        <p:nvSpPr>
          <p:cNvPr id="29" name="Text Placeholder 14">
            <a:extLst>
              <a:ext uri="{FF2B5EF4-FFF2-40B4-BE49-F238E27FC236}">
                <a16:creationId xmlns:a16="http://schemas.microsoft.com/office/drawing/2014/main" id="{6C8655DB-8B7C-4267-8D5D-56780B99AB97}"/>
              </a:ext>
            </a:extLst>
          </p:cNvPr>
          <p:cNvSpPr>
            <a:spLocks noGrp="1"/>
          </p:cNvSpPr>
          <p:nvPr>
            <p:ph type="body" sz="quarter" idx="26" hasCustomPrompt="1"/>
          </p:nvPr>
        </p:nvSpPr>
        <p:spPr>
          <a:xfrm>
            <a:off x="383816" y="3650732"/>
            <a:ext cx="2560320" cy="498598"/>
          </a:xfrm>
        </p:spPr>
        <p:txBody>
          <a:bodyPr tIns="0" anchor="b" anchorCtr="0">
            <a:noAutofit/>
          </a:bodyPr>
          <a:lstStyle>
            <a:lvl1pPr>
              <a:lnSpc>
                <a:spcPct val="90000"/>
              </a:lnSpc>
              <a:spcBef>
                <a:spcPts val="500"/>
              </a:spcBef>
              <a:defRPr sz="1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30" name="Text Placeholder 14">
            <a:extLst>
              <a:ext uri="{FF2B5EF4-FFF2-40B4-BE49-F238E27FC236}">
                <a16:creationId xmlns:a16="http://schemas.microsoft.com/office/drawing/2014/main" id="{5A57D5F3-2CAE-419F-BA98-87C21B53C4A8}"/>
              </a:ext>
            </a:extLst>
          </p:cNvPr>
          <p:cNvSpPr>
            <a:spLocks noGrp="1"/>
          </p:cNvSpPr>
          <p:nvPr>
            <p:ph type="body" sz="quarter" idx="27" hasCustomPrompt="1"/>
          </p:nvPr>
        </p:nvSpPr>
        <p:spPr>
          <a:xfrm>
            <a:off x="3246002" y="3650732"/>
            <a:ext cx="2560320" cy="498598"/>
          </a:xfrm>
        </p:spPr>
        <p:txBody>
          <a:bodyPr tIns="0" anchor="b" anchorCtr="0">
            <a:noAutofit/>
          </a:bodyPr>
          <a:lstStyle>
            <a:lvl1pPr>
              <a:lnSpc>
                <a:spcPct val="90000"/>
              </a:lnSpc>
              <a:spcBef>
                <a:spcPts val="500"/>
              </a:spcBef>
              <a:defRPr sz="1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31" name="Text Placeholder 14">
            <a:extLst>
              <a:ext uri="{FF2B5EF4-FFF2-40B4-BE49-F238E27FC236}">
                <a16:creationId xmlns:a16="http://schemas.microsoft.com/office/drawing/2014/main" id="{C8D1583A-C497-4C20-89FC-8355292E515C}"/>
              </a:ext>
            </a:extLst>
          </p:cNvPr>
          <p:cNvSpPr>
            <a:spLocks noGrp="1"/>
          </p:cNvSpPr>
          <p:nvPr>
            <p:ph type="body" sz="quarter" idx="28" hasCustomPrompt="1"/>
          </p:nvPr>
        </p:nvSpPr>
        <p:spPr>
          <a:xfrm>
            <a:off x="6108188" y="3650732"/>
            <a:ext cx="2560320" cy="498598"/>
          </a:xfrm>
        </p:spPr>
        <p:txBody>
          <a:bodyPr tIns="0" anchor="b" anchorCtr="0">
            <a:noAutofit/>
          </a:bodyPr>
          <a:lstStyle>
            <a:lvl1pPr>
              <a:lnSpc>
                <a:spcPct val="90000"/>
              </a:lnSpc>
              <a:spcBef>
                <a:spcPts val="500"/>
              </a:spcBef>
              <a:defRPr sz="1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32" name="Text Placeholder 14">
            <a:extLst>
              <a:ext uri="{FF2B5EF4-FFF2-40B4-BE49-F238E27FC236}">
                <a16:creationId xmlns:a16="http://schemas.microsoft.com/office/drawing/2014/main" id="{4AED494D-AEAE-43EA-AC43-4B3F3D9D4060}"/>
              </a:ext>
            </a:extLst>
          </p:cNvPr>
          <p:cNvSpPr>
            <a:spLocks noGrp="1"/>
          </p:cNvSpPr>
          <p:nvPr>
            <p:ph type="body" sz="quarter" idx="29" hasCustomPrompt="1"/>
          </p:nvPr>
        </p:nvSpPr>
        <p:spPr>
          <a:xfrm>
            <a:off x="8970373" y="3650732"/>
            <a:ext cx="2560320" cy="498598"/>
          </a:xfrm>
        </p:spPr>
        <p:txBody>
          <a:bodyPr tIns="0" anchor="b" anchorCtr="0">
            <a:noAutofit/>
          </a:bodyPr>
          <a:lstStyle>
            <a:lvl1pPr>
              <a:lnSpc>
                <a:spcPct val="90000"/>
              </a:lnSpc>
              <a:spcBef>
                <a:spcPts val="500"/>
              </a:spcBef>
              <a:defRPr sz="1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2" name="Title 1">
            <a:extLst>
              <a:ext uri="{FF2B5EF4-FFF2-40B4-BE49-F238E27FC236}">
                <a16:creationId xmlns:a16="http://schemas.microsoft.com/office/drawing/2014/main" id="{4DA6326A-4FC9-4963-B3BF-290393C2181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37585543"/>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stimonial">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6BFDB5A-EF29-4DE8-B046-D2ED5D80D7D4}"/>
              </a:ext>
            </a:extLst>
          </p:cNvPr>
          <p:cNvSpPr>
            <a:spLocks noGrp="1"/>
          </p:cNvSpPr>
          <p:nvPr>
            <p:ph type="body" sz="quarter" idx="14" hasCustomPrompt="1"/>
          </p:nvPr>
        </p:nvSpPr>
        <p:spPr>
          <a:xfrm>
            <a:off x="379413" y="1611085"/>
            <a:ext cx="9144000" cy="3932238"/>
          </a:xfrm>
        </p:spPr>
        <p:txBody>
          <a:bodyPr anchor="ctr" anchorCtr="0"/>
          <a:lstStyle>
            <a:lvl1pPr>
              <a:defRPr sz="3200"/>
            </a:lvl1pPr>
            <a:lvl2pPr marL="0" indent="0" algn="r">
              <a:spcBef>
                <a:spcPts val="1200"/>
              </a:spcBef>
              <a:buNone/>
              <a:defRPr sz="1800"/>
            </a:lvl2pPr>
            <a:lvl3pPr marL="174625" indent="0" algn="r">
              <a:buNone/>
              <a:defRPr sz="1600"/>
            </a:lvl3pPr>
          </a:lstStyle>
          <a:p>
            <a:pPr lvl="0"/>
            <a:r>
              <a:rPr lang="en-US"/>
              <a:t>“Quote text goes here”</a:t>
            </a:r>
          </a:p>
          <a:p>
            <a:pPr lvl="1"/>
            <a:r>
              <a:rPr lang="en-US"/>
              <a:t>Author Name goes here</a:t>
            </a:r>
          </a:p>
          <a:p>
            <a:pPr lvl="2"/>
            <a:r>
              <a:rPr lang="en-US"/>
              <a:t>Author Title goes here</a:t>
            </a:r>
          </a:p>
        </p:txBody>
      </p:sp>
    </p:spTree>
    <p:extLst>
      <p:ext uri="{BB962C8B-B14F-4D97-AF65-F5344CB8AC3E}">
        <p14:creationId xmlns:p14="http://schemas.microsoft.com/office/powerpoint/2010/main" val="2524673854"/>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Statement">
    <p:spTree>
      <p:nvGrpSpPr>
        <p:cNvPr id="1" name=""/>
        <p:cNvGrpSpPr/>
        <p:nvPr/>
      </p:nvGrpSpPr>
      <p:grpSpPr>
        <a:xfrm>
          <a:off x="0" y="0"/>
          <a:ext cx="0" cy="0"/>
          <a:chOff x="0" y="0"/>
          <a:chExt cx="0" cy="0"/>
        </a:xfrm>
      </p:grpSpPr>
      <p:sp>
        <p:nvSpPr>
          <p:cNvPr id="3" name="Text Placeholder 7">
            <a:extLst>
              <a:ext uri="{FF2B5EF4-FFF2-40B4-BE49-F238E27FC236}">
                <a16:creationId xmlns:a16="http://schemas.microsoft.com/office/drawing/2014/main" id="{47DB4F7A-04F5-492B-9F9C-9DCDBC31468B}"/>
              </a:ext>
            </a:extLst>
          </p:cNvPr>
          <p:cNvSpPr>
            <a:spLocks noGrp="1"/>
          </p:cNvSpPr>
          <p:nvPr>
            <p:ph type="body" sz="quarter" idx="12"/>
          </p:nvPr>
        </p:nvSpPr>
        <p:spPr>
          <a:xfrm>
            <a:off x="381001" y="2565127"/>
            <a:ext cx="3017520" cy="2201057"/>
          </a:xfrm>
          <a:prstGeom prst="rect">
            <a:avLst/>
          </a:prstGeom>
          <a:solidFill>
            <a:schemeClr val="accent1"/>
          </a:solidFill>
          <a:ln>
            <a:noFill/>
          </a:ln>
          <a:effectLst/>
        </p:spPr>
        <p:txBody>
          <a:bodyPr lIns="182880" tIns="182880" rIns="182880" bIns="182880" anchor="ctr"/>
          <a:lstStyle>
            <a:lvl1pPr marL="0" indent="0" algn="ctr">
              <a:lnSpc>
                <a:spcPct val="100000"/>
              </a:lnSpc>
              <a:spcBef>
                <a:spcPts val="0"/>
              </a:spcBef>
              <a:spcAft>
                <a:spcPts val="0"/>
              </a:spcAft>
              <a:buNone/>
              <a:defRPr sz="2800" b="1">
                <a:solidFill>
                  <a:schemeClr val="bg1"/>
                </a:solidFill>
                <a:latin typeface="+mj-lt"/>
              </a:defRPr>
            </a:lvl1pPr>
          </a:lstStyle>
          <a:p>
            <a:pPr lvl="0"/>
            <a:endParaRPr lang="en-US"/>
          </a:p>
        </p:txBody>
      </p:sp>
      <p:sp>
        <p:nvSpPr>
          <p:cNvPr id="4" name="Text Placeholder 7">
            <a:extLst>
              <a:ext uri="{FF2B5EF4-FFF2-40B4-BE49-F238E27FC236}">
                <a16:creationId xmlns:a16="http://schemas.microsoft.com/office/drawing/2014/main" id="{0904ADFB-3D8E-464B-AEAF-259637858CA6}"/>
              </a:ext>
            </a:extLst>
          </p:cNvPr>
          <p:cNvSpPr>
            <a:spLocks noGrp="1"/>
          </p:cNvSpPr>
          <p:nvPr>
            <p:ph type="body" sz="quarter" idx="14"/>
          </p:nvPr>
        </p:nvSpPr>
        <p:spPr>
          <a:xfrm>
            <a:off x="3807007" y="2565127"/>
            <a:ext cx="3017520" cy="2201057"/>
          </a:xfrm>
          <a:prstGeom prst="rect">
            <a:avLst/>
          </a:prstGeom>
          <a:solidFill>
            <a:schemeClr val="accent3"/>
          </a:solidFill>
          <a:ln>
            <a:noFill/>
          </a:ln>
          <a:effectLst/>
        </p:spPr>
        <p:txBody>
          <a:bodyPr lIns="182880" tIns="182880" rIns="182880" bIns="182880" anchor="ctr"/>
          <a:lstStyle>
            <a:lvl1pPr marL="0" indent="0" algn="ctr">
              <a:lnSpc>
                <a:spcPct val="100000"/>
              </a:lnSpc>
              <a:spcBef>
                <a:spcPts val="0"/>
              </a:spcBef>
              <a:spcAft>
                <a:spcPts val="0"/>
              </a:spcAft>
              <a:buNone/>
              <a:defRPr sz="2800" b="1">
                <a:solidFill>
                  <a:schemeClr val="bg1"/>
                </a:solidFill>
                <a:latin typeface="+mj-lt"/>
              </a:defRPr>
            </a:lvl1pPr>
          </a:lstStyle>
          <a:p>
            <a:pPr lvl="0"/>
            <a:endParaRPr lang="en-US"/>
          </a:p>
        </p:txBody>
      </p:sp>
      <p:sp>
        <p:nvSpPr>
          <p:cNvPr id="5" name="Text Placeholder 7">
            <a:extLst>
              <a:ext uri="{FF2B5EF4-FFF2-40B4-BE49-F238E27FC236}">
                <a16:creationId xmlns:a16="http://schemas.microsoft.com/office/drawing/2014/main" id="{3E25379D-0A79-4138-A194-901F857CFE35}"/>
              </a:ext>
            </a:extLst>
          </p:cNvPr>
          <p:cNvSpPr>
            <a:spLocks noGrp="1"/>
          </p:cNvSpPr>
          <p:nvPr>
            <p:ph type="body" sz="quarter" idx="16"/>
          </p:nvPr>
        </p:nvSpPr>
        <p:spPr>
          <a:xfrm>
            <a:off x="7233013" y="2565127"/>
            <a:ext cx="3017520" cy="2201057"/>
          </a:xfrm>
          <a:prstGeom prst="rect">
            <a:avLst/>
          </a:prstGeom>
          <a:solidFill>
            <a:schemeClr val="accent4"/>
          </a:solidFill>
          <a:ln>
            <a:noFill/>
          </a:ln>
          <a:effectLst/>
        </p:spPr>
        <p:txBody>
          <a:bodyPr lIns="182880" tIns="182880" rIns="182880" bIns="182880" anchor="ctr"/>
          <a:lstStyle>
            <a:lvl1pPr marL="0" indent="0" algn="ctr">
              <a:lnSpc>
                <a:spcPct val="100000"/>
              </a:lnSpc>
              <a:spcBef>
                <a:spcPts val="0"/>
              </a:spcBef>
              <a:spcAft>
                <a:spcPts val="0"/>
              </a:spcAft>
              <a:buNone/>
              <a:defRPr sz="2800" b="1">
                <a:solidFill>
                  <a:schemeClr val="bg1"/>
                </a:solidFill>
                <a:latin typeface="+mj-lt"/>
              </a:defRPr>
            </a:lvl1pPr>
          </a:lstStyle>
          <a:p>
            <a:pPr lvl="0"/>
            <a:endParaRPr lang="en-US"/>
          </a:p>
        </p:txBody>
      </p:sp>
      <p:sp>
        <p:nvSpPr>
          <p:cNvPr id="6" name="Title 5">
            <a:extLst>
              <a:ext uri="{FF2B5EF4-FFF2-40B4-BE49-F238E27FC236}">
                <a16:creationId xmlns:a16="http://schemas.microsoft.com/office/drawing/2014/main" id="{B3021369-09E6-4255-B2E1-A8999AD4D3B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737176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 name="Table Placeholder 5">
            <a:extLst>
              <a:ext uri="{FF2B5EF4-FFF2-40B4-BE49-F238E27FC236}">
                <a16:creationId xmlns:a16="http://schemas.microsoft.com/office/drawing/2014/main" id="{05CE8878-73D0-49A2-BE7D-7B98477652C3}"/>
              </a:ext>
            </a:extLst>
          </p:cNvPr>
          <p:cNvSpPr>
            <a:spLocks noGrp="1"/>
          </p:cNvSpPr>
          <p:nvPr>
            <p:ph type="tbl" sz="quarter" idx="14"/>
          </p:nvPr>
        </p:nvSpPr>
        <p:spPr>
          <a:xfrm>
            <a:off x="381001" y="1322388"/>
            <a:ext cx="9601200" cy="4887912"/>
          </a:xfrm>
        </p:spPr>
        <p:txBody>
          <a:bodyPr anchor="ctr"/>
          <a:lstStyle>
            <a:lvl1pPr algn="ctr">
              <a:defRPr/>
            </a:lvl1pPr>
          </a:lstStyle>
          <a:p>
            <a:endParaRPr lang="en-US"/>
          </a:p>
        </p:txBody>
      </p:sp>
      <p:sp>
        <p:nvSpPr>
          <p:cNvPr id="3" name="Title 2">
            <a:extLst>
              <a:ext uri="{FF2B5EF4-FFF2-40B4-BE49-F238E27FC236}">
                <a16:creationId xmlns:a16="http://schemas.microsoft.com/office/drawing/2014/main" id="{6E6F23AC-1D8B-49C9-A5AB-4CE26A643A0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248971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FD6920A-CA0A-440A-B89B-D0A900738D66}"/>
              </a:ext>
            </a:extLst>
          </p:cNvPr>
          <p:cNvSpPr>
            <a:spLocks noGrp="1"/>
          </p:cNvSpPr>
          <p:nvPr>
            <p:ph type="body" sz="quarter" idx="14"/>
          </p:nvPr>
        </p:nvSpPr>
        <p:spPr>
          <a:xfrm>
            <a:off x="381000" y="1322388"/>
            <a:ext cx="9142413" cy="4895532"/>
          </a:xfrm>
        </p:spPr>
        <p:txBody>
          <a:bodyPr numCol="2"/>
          <a:lstStyle>
            <a:lvl1pPr marL="365760" indent="-365760">
              <a:buClr>
                <a:schemeClr val="tx1"/>
              </a:buClr>
              <a:buFont typeface="+mj-lt"/>
              <a:buAutoNum type="arabicPeriod"/>
              <a:defRPr b="0"/>
            </a:lvl1pPr>
            <a:lvl2pPr marL="342900" indent="-342900">
              <a:buFont typeface="+mj-lt"/>
              <a:buAutoNum type="arabicPeriod"/>
              <a:defRPr/>
            </a:lvl2pPr>
            <a:lvl3pPr marL="517525" indent="-342900">
              <a:buFont typeface="+mj-lt"/>
              <a:buAutoNum type="arabicPeriod"/>
              <a:defRPr/>
            </a:lvl3pPr>
            <a:lvl4pPr marL="682625" indent="-342900">
              <a:buFont typeface="+mj-lt"/>
              <a:buAutoNum type="arabicPeriod"/>
              <a:defRPr/>
            </a:lvl4pPr>
            <a:lvl5pPr marL="855663" indent="-342900">
              <a:buFont typeface="+mj-lt"/>
              <a:buAutoNum type="arabicPeriod"/>
              <a:defRPr/>
            </a:lvl5pPr>
          </a:lstStyle>
          <a:p>
            <a:pPr lvl="0"/>
            <a:r>
              <a:rPr lang="en-US"/>
              <a:t>Click to edit Master text styles</a:t>
            </a:r>
          </a:p>
        </p:txBody>
      </p:sp>
      <p:sp>
        <p:nvSpPr>
          <p:cNvPr id="7" name="Title 6">
            <a:extLst>
              <a:ext uri="{FF2B5EF4-FFF2-40B4-BE49-F238E27FC236}">
                <a16:creationId xmlns:a16="http://schemas.microsoft.com/office/drawing/2014/main" id="{D76D97BA-52DD-41AA-A20A-BBBBC579AFC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70534196"/>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94C30CE9-D26C-43F4-8C71-DDC8B8D2AEC5}"/>
              </a:ext>
            </a:extLst>
          </p:cNvPr>
          <p:cNvSpPr>
            <a:spLocks noGrp="1"/>
          </p:cNvSpPr>
          <p:nvPr userDrawn="1">
            <p:ph idx="1"/>
          </p:nvPr>
        </p:nvSpPr>
        <p:spPr>
          <a:xfrm>
            <a:off x="381000" y="1322388"/>
            <a:ext cx="9142413" cy="4895532"/>
          </a:xfrm>
        </p:spPr>
        <p:txBody>
          <a:bodyPr tIns="0"/>
          <a:lstStyle>
            <a:lvl1pPr>
              <a:defRPr sz="2000"/>
            </a:lvl1pPr>
            <a:lvl2pPr>
              <a:buClr>
                <a:schemeClr val="accent1"/>
              </a:buClr>
              <a:defRPr sz="2000" baseline="0"/>
            </a:lvl2pPr>
            <a:lvl3pPr>
              <a:buClr>
                <a:schemeClr val="accent1"/>
              </a:buClr>
              <a:defRPr sz="2000"/>
            </a:lvl3pPr>
            <a:lvl4pPr>
              <a:buClr>
                <a:schemeClr val="accent1"/>
              </a:buClr>
              <a:defRPr sz="2000"/>
            </a:lvl4pPr>
            <a:lvl5pPr>
              <a:buClr>
                <a:schemeClr val="accent1"/>
              </a:buCl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A43A79F4-F565-44C8-86A9-1F5AC95BDBB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91113936"/>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 Subhead 1">
    <p:spTree>
      <p:nvGrpSpPr>
        <p:cNvPr id="1" name=""/>
        <p:cNvGrpSpPr/>
        <p:nvPr/>
      </p:nvGrpSpPr>
      <p:grpSpPr>
        <a:xfrm>
          <a:off x="0" y="0"/>
          <a:ext cx="0" cy="0"/>
          <a:chOff x="0" y="0"/>
          <a:chExt cx="0" cy="0"/>
        </a:xfrm>
      </p:grpSpPr>
      <p:sp>
        <p:nvSpPr>
          <p:cNvPr id="15" name="Text Placeholder 14"/>
          <p:cNvSpPr>
            <a:spLocks noGrp="1"/>
          </p:cNvSpPr>
          <p:nvPr>
            <p:ph type="body" sz="quarter" idx="14" hasCustomPrompt="1"/>
          </p:nvPr>
        </p:nvSpPr>
        <p:spPr>
          <a:xfrm>
            <a:off x="381001" y="1176337"/>
            <a:ext cx="9144002" cy="484974"/>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8" name="Content Placeholder 2">
            <a:extLst>
              <a:ext uri="{FF2B5EF4-FFF2-40B4-BE49-F238E27FC236}">
                <a16:creationId xmlns:a16="http://schemas.microsoft.com/office/drawing/2014/main" id="{D5DDCB06-3447-4A7E-9EDB-A056FBE675DE}"/>
              </a:ext>
            </a:extLst>
          </p:cNvPr>
          <p:cNvSpPr>
            <a:spLocks noGrp="1"/>
          </p:cNvSpPr>
          <p:nvPr>
            <p:ph idx="20"/>
          </p:nvPr>
        </p:nvSpPr>
        <p:spPr>
          <a:xfrm>
            <a:off x="381001" y="1781174"/>
            <a:ext cx="9144002" cy="4412464"/>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141C1968-5465-4ADF-B86E-0DDB790EF7C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50395024"/>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2_Title – Grid Light">
    <p:bg>
      <p:bgPr>
        <a:solidFill>
          <a:schemeClr val="accent1"/>
        </a:soli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0710D8E9-B810-4F5E-A418-1142E256CA62}"/>
              </a:ext>
            </a:extLst>
          </p:cNvPr>
          <p:cNvPicPr>
            <a:picLocks noChangeAspect="1"/>
          </p:cNvPicPr>
          <p:nvPr userDrawn="1"/>
        </p:nvPicPr>
        <p:blipFill>
          <a:blip r:embed="rId2"/>
          <a:stretch>
            <a:fillRect/>
          </a:stretch>
        </p:blipFill>
        <p:spPr>
          <a:xfrm>
            <a:off x="0" y="1786"/>
            <a:ext cx="12188825" cy="6856214"/>
          </a:xfrm>
          <a:prstGeom prst="rect">
            <a:avLst/>
          </a:prstGeom>
        </p:spPr>
      </p:pic>
      <p:pic>
        <p:nvPicPr>
          <p:cNvPr id="23" name="Picture 22">
            <a:extLst>
              <a:ext uri="{FF2B5EF4-FFF2-40B4-BE49-F238E27FC236}">
                <a16:creationId xmlns:a16="http://schemas.microsoft.com/office/drawing/2014/main" id="{E4F6A9A7-F3E9-4052-8843-217113887389}"/>
              </a:ext>
            </a:extLst>
          </p:cNvPr>
          <p:cNvPicPr>
            <a:picLocks noChangeAspect="1"/>
          </p:cNvPicPr>
          <p:nvPr userDrawn="1"/>
        </p:nvPicPr>
        <p:blipFill rotWithShape="1">
          <a:blip r:embed="rId3"/>
          <a:srcRect l="51491"/>
          <a:stretch/>
        </p:blipFill>
        <p:spPr>
          <a:xfrm>
            <a:off x="6276109" y="893"/>
            <a:ext cx="5912716" cy="6856214"/>
          </a:xfrm>
          <a:prstGeom prst="rect">
            <a:avLst/>
          </a:prstGeom>
        </p:spPr>
      </p:pic>
      <p:sp>
        <p:nvSpPr>
          <p:cNvPr id="24" name="Subtitle 2">
            <a:extLst>
              <a:ext uri="{FF2B5EF4-FFF2-40B4-BE49-F238E27FC236}">
                <a16:creationId xmlns:a16="http://schemas.microsoft.com/office/drawing/2014/main" id="{564AB314-93F2-43E0-A0B9-4B9C23FDEC81}"/>
              </a:ext>
            </a:extLst>
          </p:cNvPr>
          <p:cNvSpPr>
            <a:spLocks noGrp="1"/>
          </p:cNvSpPr>
          <p:nvPr>
            <p:ph type="subTitle" idx="1" hasCustomPrompt="1"/>
          </p:nvPr>
        </p:nvSpPr>
        <p:spPr>
          <a:xfrm>
            <a:off x="382971" y="4037454"/>
            <a:ext cx="7648381" cy="1510886"/>
          </a:xfrm>
        </p:spPr>
        <p:txBody>
          <a:bodyPr lIns="0" tIns="0" rIns="0" bIns="0" anchor="t" anchorCtr="0">
            <a:noAutofit/>
          </a:bodyPr>
          <a:lstStyle>
            <a:lvl1pPr marL="0" indent="0" algn="l">
              <a:lnSpc>
                <a:spcPct val="100000"/>
              </a:lnSpc>
              <a:spcBef>
                <a:spcPts val="0"/>
              </a:spcBef>
              <a:buNone/>
              <a:defRPr sz="4400" b="1" i="0" spc="-100">
                <a:solidFill>
                  <a:schemeClr val="bg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a:t>
            </a:r>
            <a:br>
              <a:rPr lang="en-US"/>
            </a:br>
            <a:r>
              <a:rPr lang="en-US"/>
              <a:t>subtitle style</a:t>
            </a:r>
          </a:p>
        </p:txBody>
      </p:sp>
      <p:sp>
        <p:nvSpPr>
          <p:cNvPr id="25" name="Text Placeholder 4">
            <a:extLst>
              <a:ext uri="{FF2B5EF4-FFF2-40B4-BE49-F238E27FC236}">
                <a16:creationId xmlns:a16="http://schemas.microsoft.com/office/drawing/2014/main" id="{49F25EDD-E3AA-4402-A5FF-DA73BA46A9AF}"/>
              </a:ext>
            </a:extLst>
          </p:cNvPr>
          <p:cNvSpPr>
            <a:spLocks noGrp="1"/>
          </p:cNvSpPr>
          <p:nvPr>
            <p:ph type="body" sz="quarter" idx="12" hasCustomPrompt="1"/>
          </p:nvPr>
        </p:nvSpPr>
        <p:spPr>
          <a:xfrm>
            <a:off x="386020" y="3356984"/>
            <a:ext cx="7648381" cy="510040"/>
          </a:xfrm>
        </p:spPr>
        <p:txBody>
          <a:bodyPr anchor="ctr" anchorCtr="0"/>
          <a:lstStyle>
            <a:lvl1pPr>
              <a:defRPr sz="4400" b="1" spc="-100" baseline="0">
                <a:solidFill>
                  <a:schemeClr val="bg1"/>
                </a:solidFill>
                <a:latin typeface="+mj-lt"/>
              </a:defRPr>
            </a:lvl1pPr>
            <a:lvl2pPr marL="0" indent="0">
              <a:buNone/>
              <a:defRPr/>
            </a:lvl2pPr>
          </a:lstStyle>
          <a:p>
            <a:pPr lvl="0"/>
            <a:r>
              <a:rPr lang="en-US"/>
              <a:t>Insert Section #</a:t>
            </a:r>
          </a:p>
        </p:txBody>
      </p:sp>
      <p:sp>
        <p:nvSpPr>
          <p:cNvPr id="26" name="Title 1">
            <a:extLst>
              <a:ext uri="{FF2B5EF4-FFF2-40B4-BE49-F238E27FC236}">
                <a16:creationId xmlns:a16="http://schemas.microsoft.com/office/drawing/2014/main" id="{DFDB1E18-69DE-4612-B179-A58C745F7F53}"/>
              </a:ext>
            </a:extLst>
          </p:cNvPr>
          <p:cNvSpPr>
            <a:spLocks noGrp="1"/>
          </p:cNvSpPr>
          <p:nvPr>
            <p:ph type="ctrTitle" hasCustomPrompt="1"/>
          </p:nvPr>
        </p:nvSpPr>
        <p:spPr>
          <a:xfrm>
            <a:off x="382971" y="1856600"/>
            <a:ext cx="7657943" cy="1329953"/>
          </a:xfrm>
          <a:prstGeom prst="rect">
            <a:avLst/>
          </a:prstGeom>
        </p:spPr>
        <p:txBody>
          <a:bodyPr lIns="0" tIns="0" rIns="0" bIns="0" anchor="b" anchorCtr="0">
            <a:noAutofit/>
          </a:bodyPr>
          <a:lstStyle>
            <a:lvl1pPr algn="l">
              <a:lnSpc>
                <a:spcPct val="100000"/>
              </a:lnSpc>
              <a:defRPr sz="4400" b="1" i="0" spc="-100">
                <a:solidFill>
                  <a:schemeClr val="bg1"/>
                </a:solidFill>
                <a:latin typeface="Arial"/>
                <a:cs typeface="Arial"/>
              </a:defRPr>
            </a:lvl1pPr>
          </a:lstStyle>
          <a:p>
            <a:r>
              <a:rPr lang="en-US"/>
              <a:t>Click to edit </a:t>
            </a:r>
            <a:br>
              <a:rPr lang="en-US"/>
            </a:br>
            <a:r>
              <a:rPr lang="en-US"/>
              <a:t>Master title style</a:t>
            </a:r>
          </a:p>
        </p:txBody>
      </p:sp>
      <p:sp>
        <p:nvSpPr>
          <p:cNvPr id="2" name="Rectangle 1">
            <a:extLst>
              <a:ext uri="{FF2B5EF4-FFF2-40B4-BE49-F238E27FC236}">
                <a16:creationId xmlns:a16="http://schemas.microsoft.com/office/drawing/2014/main" id="{ACBCFC1B-5962-4186-979F-46A0C5E7BED2}"/>
              </a:ext>
            </a:extLst>
          </p:cNvPr>
          <p:cNvSpPr/>
          <p:nvPr userDrawn="1"/>
        </p:nvSpPr>
        <p:spPr>
          <a:xfrm>
            <a:off x="10382250" y="219075"/>
            <a:ext cx="1427163" cy="962025"/>
          </a:xfrm>
          <a:prstGeom prst="rect">
            <a:avLst/>
          </a:prstGeom>
          <a:solidFill>
            <a:srgbClr val="FEBB26"/>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nchorCtr="0"/>
          <a:lstStyle/>
          <a:p>
            <a:pPr algn="ctr"/>
            <a:endParaRPr lang="en-PH" sz="1400" b="0" i="0" err="1">
              <a:latin typeface="Arial"/>
              <a:cs typeface="Arial"/>
            </a:endParaRPr>
          </a:p>
        </p:txBody>
      </p:sp>
      <p:pic>
        <p:nvPicPr>
          <p:cNvPr id="10" name="Graphic 9">
            <a:extLst>
              <a:ext uri="{FF2B5EF4-FFF2-40B4-BE49-F238E27FC236}">
                <a16:creationId xmlns:a16="http://schemas.microsoft.com/office/drawing/2014/main" id="{40E7C180-B66E-44CF-B847-B75A0D77AD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352424" y="340763"/>
            <a:ext cx="3509053" cy="573637"/>
          </a:xfrm>
          <a:prstGeom prst="rect">
            <a:avLst/>
          </a:prstGeom>
        </p:spPr>
      </p:pic>
    </p:spTree>
    <p:extLst>
      <p:ext uri="{BB962C8B-B14F-4D97-AF65-F5344CB8AC3E}">
        <p14:creationId xmlns:p14="http://schemas.microsoft.com/office/powerpoint/2010/main" val="530507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Column Content 1">
    <p:spTree>
      <p:nvGrpSpPr>
        <p:cNvPr id="1" name=""/>
        <p:cNvGrpSpPr/>
        <p:nvPr/>
      </p:nvGrpSpPr>
      <p:grpSpPr>
        <a:xfrm>
          <a:off x="0" y="0"/>
          <a:ext cx="0" cy="0"/>
          <a:chOff x="0" y="0"/>
          <a:chExt cx="0" cy="0"/>
        </a:xfrm>
      </p:grpSpPr>
      <p:sp>
        <p:nvSpPr>
          <p:cNvPr id="10" name="Text Placeholder 14">
            <a:extLst>
              <a:ext uri="{FF2B5EF4-FFF2-40B4-BE49-F238E27FC236}">
                <a16:creationId xmlns:a16="http://schemas.microsoft.com/office/drawing/2014/main" id="{89DB295E-C37C-4211-B0AE-52425FDE08A0}"/>
              </a:ext>
            </a:extLst>
          </p:cNvPr>
          <p:cNvSpPr>
            <a:spLocks noGrp="1"/>
          </p:cNvSpPr>
          <p:nvPr>
            <p:ph type="body" sz="quarter" idx="19" hasCustomPrompt="1"/>
          </p:nvPr>
        </p:nvSpPr>
        <p:spPr>
          <a:xfrm>
            <a:off x="381653" y="1171575"/>
            <a:ext cx="4354021"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11" name="Text Placeholder 14">
            <a:extLst>
              <a:ext uri="{FF2B5EF4-FFF2-40B4-BE49-F238E27FC236}">
                <a16:creationId xmlns:a16="http://schemas.microsoft.com/office/drawing/2014/main" id="{94777BAB-A976-435B-9BA1-5B6E981D3174}"/>
              </a:ext>
            </a:extLst>
          </p:cNvPr>
          <p:cNvSpPr>
            <a:spLocks noGrp="1"/>
          </p:cNvSpPr>
          <p:nvPr>
            <p:ph type="body" sz="quarter" idx="20" hasCustomPrompt="1"/>
          </p:nvPr>
        </p:nvSpPr>
        <p:spPr>
          <a:xfrm>
            <a:off x="5168741" y="1171575"/>
            <a:ext cx="4354021"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12" name="Content Placeholder 2">
            <a:extLst>
              <a:ext uri="{FF2B5EF4-FFF2-40B4-BE49-F238E27FC236}">
                <a16:creationId xmlns:a16="http://schemas.microsoft.com/office/drawing/2014/main" id="{AFC59AEB-0C20-4BAC-A591-A240AD7D7548}"/>
              </a:ext>
            </a:extLst>
          </p:cNvPr>
          <p:cNvSpPr>
            <a:spLocks noGrp="1"/>
          </p:cNvSpPr>
          <p:nvPr>
            <p:ph idx="21"/>
          </p:nvPr>
        </p:nvSpPr>
        <p:spPr>
          <a:xfrm>
            <a:off x="381001" y="1781174"/>
            <a:ext cx="4354538" cy="4429126"/>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114114AF-055C-4E9E-BD24-0EA4638FFBA5}"/>
              </a:ext>
            </a:extLst>
          </p:cNvPr>
          <p:cNvSpPr>
            <a:spLocks noGrp="1"/>
          </p:cNvSpPr>
          <p:nvPr>
            <p:ph idx="22"/>
          </p:nvPr>
        </p:nvSpPr>
        <p:spPr>
          <a:xfrm>
            <a:off x="5168741" y="1781174"/>
            <a:ext cx="4354538" cy="4429126"/>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41CC5760-3DCB-4211-93DF-078C9E67AC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015301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 Column Content 2">
    <p:spTree>
      <p:nvGrpSpPr>
        <p:cNvPr id="1" name=""/>
        <p:cNvGrpSpPr/>
        <p:nvPr/>
      </p:nvGrpSpPr>
      <p:grpSpPr>
        <a:xfrm>
          <a:off x="0" y="0"/>
          <a:ext cx="0" cy="0"/>
          <a:chOff x="0" y="0"/>
          <a:chExt cx="0" cy="0"/>
        </a:xfrm>
      </p:grpSpPr>
      <p:sp>
        <p:nvSpPr>
          <p:cNvPr id="10" name="Text Placeholder 14">
            <a:extLst>
              <a:ext uri="{FF2B5EF4-FFF2-40B4-BE49-F238E27FC236}">
                <a16:creationId xmlns:a16="http://schemas.microsoft.com/office/drawing/2014/main" id="{89DB295E-C37C-4211-B0AE-52425FDE08A0}"/>
              </a:ext>
            </a:extLst>
          </p:cNvPr>
          <p:cNvSpPr>
            <a:spLocks noGrp="1"/>
          </p:cNvSpPr>
          <p:nvPr>
            <p:ph type="body" sz="quarter" idx="19" hasCustomPrompt="1"/>
          </p:nvPr>
        </p:nvSpPr>
        <p:spPr>
          <a:xfrm>
            <a:off x="381653" y="1171575"/>
            <a:ext cx="4354021"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11" name="Text Placeholder 14">
            <a:extLst>
              <a:ext uri="{FF2B5EF4-FFF2-40B4-BE49-F238E27FC236}">
                <a16:creationId xmlns:a16="http://schemas.microsoft.com/office/drawing/2014/main" id="{94777BAB-A976-435B-9BA1-5B6E981D3174}"/>
              </a:ext>
            </a:extLst>
          </p:cNvPr>
          <p:cNvSpPr>
            <a:spLocks noGrp="1"/>
          </p:cNvSpPr>
          <p:nvPr>
            <p:ph type="body" sz="quarter" idx="20" hasCustomPrompt="1"/>
          </p:nvPr>
        </p:nvSpPr>
        <p:spPr>
          <a:xfrm>
            <a:off x="5168741" y="1171575"/>
            <a:ext cx="4354021"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12" name="Content Placeholder 2">
            <a:extLst>
              <a:ext uri="{FF2B5EF4-FFF2-40B4-BE49-F238E27FC236}">
                <a16:creationId xmlns:a16="http://schemas.microsoft.com/office/drawing/2014/main" id="{AFC59AEB-0C20-4BAC-A591-A240AD7D7548}"/>
              </a:ext>
            </a:extLst>
          </p:cNvPr>
          <p:cNvSpPr>
            <a:spLocks noGrp="1"/>
          </p:cNvSpPr>
          <p:nvPr>
            <p:ph idx="21"/>
          </p:nvPr>
        </p:nvSpPr>
        <p:spPr>
          <a:xfrm>
            <a:off x="381001" y="1781174"/>
            <a:ext cx="4354538" cy="4429126"/>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114114AF-055C-4E9E-BD24-0EA4638FFBA5}"/>
              </a:ext>
            </a:extLst>
          </p:cNvPr>
          <p:cNvSpPr>
            <a:spLocks noGrp="1"/>
          </p:cNvSpPr>
          <p:nvPr>
            <p:ph idx="22"/>
          </p:nvPr>
        </p:nvSpPr>
        <p:spPr>
          <a:xfrm>
            <a:off x="5168741" y="1781174"/>
            <a:ext cx="4354538" cy="4429126"/>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4D3A85EB-C4DA-40BF-9BD8-92ED29B2C54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966791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Column Content 1">
    <p:spTree>
      <p:nvGrpSpPr>
        <p:cNvPr id="1" name=""/>
        <p:cNvGrpSpPr/>
        <p:nvPr/>
      </p:nvGrpSpPr>
      <p:grpSpPr>
        <a:xfrm>
          <a:off x="0" y="0"/>
          <a:ext cx="0" cy="0"/>
          <a:chOff x="0" y="0"/>
          <a:chExt cx="0" cy="0"/>
        </a:xfrm>
      </p:grpSpPr>
      <p:sp>
        <p:nvSpPr>
          <p:cNvPr id="21" name="Text Placeholder 14">
            <a:extLst>
              <a:ext uri="{FF2B5EF4-FFF2-40B4-BE49-F238E27FC236}">
                <a16:creationId xmlns:a16="http://schemas.microsoft.com/office/drawing/2014/main" id="{8BABC588-5798-4369-86EA-9B137E4E1DBD}"/>
              </a:ext>
            </a:extLst>
          </p:cNvPr>
          <p:cNvSpPr>
            <a:spLocks noGrp="1"/>
          </p:cNvSpPr>
          <p:nvPr>
            <p:ph type="body" sz="quarter" idx="19" hasCustomPrompt="1"/>
          </p:nvPr>
        </p:nvSpPr>
        <p:spPr>
          <a:xfrm>
            <a:off x="381001" y="1171575"/>
            <a:ext cx="2857459"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22" name="Content Placeholder 2">
            <a:extLst>
              <a:ext uri="{FF2B5EF4-FFF2-40B4-BE49-F238E27FC236}">
                <a16:creationId xmlns:a16="http://schemas.microsoft.com/office/drawing/2014/main" id="{2136F9D9-C115-4CFC-8288-DA3519CE2A0C}"/>
              </a:ext>
            </a:extLst>
          </p:cNvPr>
          <p:cNvSpPr>
            <a:spLocks noGrp="1"/>
          </p:cNvSpPr>
          <p:nvPr>
            <p:ph idx="20"/>
          </p:nvPr>
        </p:nvSpPr>
        <p:spPr>
          <a:xfrm>
            <a:off x="381001" y="1781174"/>
            <a:ext cx="2861989" cy="4412464"/>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4">
            <a:extLst>
              <a:ext uri="{FF2B5EF4-FFF2-40B4-BE49-F238E27FC236}">
                <a16:creationId xmlns:a16="http://schemas.microsoft.com/office/drawing/2014/main" id="{EFCBBFC1-DBA9-47B0-8B7C-C8EF0A6DD6E6}"/>
              </a:ext>
            </a:extLst>
          </p:cNvPr>
          <p:cNvSpPr>
            <a:spLocks noGrp="1"/>
          </p:cNvSpPr>
          <p:nvPr>
            <p:ph type="body" sz="quarter" idx="21" hasCustomPrompt="1"/>
          </p:nvPr>
        </p:nvSpPr>
        <p:spPr>
          <a:xfrm>
            <a:off x="3522685" y="1171575"/>
            <a:ext cx="2857459"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24" name="Content Placeholder 2">
            <a:extLst>
              <a:ext uri="{FF2B5EF4-FFF2-40B4-BE49-F238E27FC236}">
                <a16:creationId xmlns:a16="http://schemas.microsoft.com/office/drawing/2014/main" id="{45F79959-0949-4FB6-BF24-B3C0EBA34E8A}"/>
              </a:ext>
            </a:extLst>
          </p:cNvPr>
          <p:cNvSpPr>
            <a:spLocks noGrp="1"/>
          </p:cNvSpPr>
          <p:nvPr>
            <p:ph idx="22"/>
          </p:nvPr>
        </p:nvSpPr>
        <p:spPr>
          <a:xfrm>
            <a:off x="3522685" y="1781174"/>
            <a:ext cx="2861989" cy="4412464"/>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14">
            <a:extLst>
              <a:ext uri="{FF2B5EF4-FFF2-40B4-BE49-F238E27FC236}">
                <a16:creationId xmlns:a16="http://schemas.microsoft.com/office/drawing/2014/main" id="{00983EFC-9FEF-46E8-9574-59C9D66F27CD}"/>
              </a:ext>
            </a:extLst>
          </p:cNvPr>
          <p:cNvSpPr>
            <a:spLocks noGrp="1"/>
          </p:cNvSpPr>
          <p:nvPr>
            <p:ph type="body" sz="quarter" idx="23" hasCustomPrompt="1"/>
          </p:nvPr>
        </p:nvSpPr>
        <p:spPr>
          <a:xfrm>
            <a:off x="6665956" y="1171575"/>
            <a:ext cx="2857459"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26" name="Content Placeholder 2">
            <a:extLst>
              <a:ext uri="{FF2B5EF4-FFF2-40B4-BE49-F238E27FC236}">
                <a16:creationId xmlns:a16="http://schemas.microsoft.com/office/drawing/2014/main" id="{D08D5800-8154-4234-B28D-C636F2E768A3}"/>
              </a:ext>
            </a:extLst>
          </p:cNvPr>
          <p:cNvSpPr>
            <a:spLocks noGrp="1"/>
          </p:cNvSpPr>
          <p:nvPr>
            <p:ph idx="24"/>
          </p:nvPr>
        </p:nvSpPr>
        <p:spPr>
          <a:xfrm>
            <a:off x="6665956" y="1781174"/>
            <a:ext cx="2861989" cy="4412464"/>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19213400-07F9-4279-85A6-3449AFE1FD8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659501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 Column Content 2">
    <p:spTree>
      <p:nvGrpSpPr>
        <p:cNvPr id="1" name=""/>
        <p:cNvGrpSpPr/>
        <p:nvPr/>
      </p:nvGrpSpPr>
      <p:grpSpPr>
        <a:xfrm>
          <a:off x="0" y="0"/>
          <a:ext cx="0" cy="0"/>
          <a:chOff x="0" y="0"/>
          <a:chExt cx="0" cy="0"/>
        </a:xfrm>
      </p:grpSpPr>
      <p:sp>
        <p:nvSpPr>
          <p:cNvPr id="21" name="Text Placeholder 14">
            <a:extLst>
              <a:ext uri="{FF2B5EF4-FFF2-40B4-BE49-F238E27FC236}">
                <a16:creationId xmlns:a16="http://schemas.microsoft.com/office/drawing/2014/main" id="{8BABC588-5798-4369-86EA-9B137E4E1DBD}"/>
              </a:ext>
            </a:extLst>
          </p:cNvPr>
          <p:cNvSpPr>
            <a:spLocks noGrp="1"/>
          </p:cNvSpPr>
          <p:nvPr>
            <p:ph type="body" sz="quarter" idx="19" hasCustomPrompt="1"/>
          </p:nvPr>
        </p:nvSpPr>
        <p:spPr>
          <a:xfrm>
            <a:off x="381001" y="1171575"/>
            <a:ext cx="2857459"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22" name="Content Placeholder 2">
            <a:extLst>
              <a:ext uri="{FF2B5EF4-FFF2-40B4-BE49-F238E27FC236}">
                <a16:creationId xmlns:a16="http://schemas.microsoft.com/office/drawing/2014/main" id="{2136F9D9-C115-4CFC-8288-DA3519CE2A0C}"/>
              </a:ext>
            </a:extLst>
          </p:cNvPr>
          <p:cNvSpPr>
            <a:spLocks noGrp="1"/>
          </p:cNvSpPr>
          <p:nvPr>
            <p:ph idx="20"/>
          </p:nvPr>
        </p:nvSpPr>
        <p:spPr>
          <a:xfrm>
            <a:off x="381001" y="1781174"/>
            <a:ext cx="2861989" cy="4412464"/>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4">
            <a:extLst>
              <a:ext uri="{FF2B5EF4-FFF2-40B4-BE49-F238E27FC236}">
                <a16:creationId xmlns:a16="http://schemas.microsoft.com/office/drawing/2014/main" id="{EFCBBFC1-DBA9-47B0-8B7C-C8EF0A6DD6E6}"/>
              </a:ext>
            </a:extLst>
          </p:cNvPr>
          <p:cNvSpPr>
            <a:spLocks noGrp="1"/>
          </p:cNvSpPr>
          <p:nvPr>
            <p:ph type="body" sz="quarter" idx="21" hasCustomPrompt="1"/>
          </p:nvPr>
        </p:nvSpPr>
        <p:spPr>
          <a:xfrm>
            <a:off x="3522685" y="1171575"/>
            <a:ext cx="2857459"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24" name="Content Placeholder 2">
            <a:extLst>
              <a:ext uri="{FF2B5EF4-FFF2-40B4-BE49-F238E27FC236}">
                <a16:creationId xmlns:a16="http://schemas.microsoft.com/office/drawing/2014/main" id="{45F79959-0949-4FB6-BF24-B3C0EBA34E8A}"/>
              </a:ext>
            </a:extLst>
          </p:cNvPr>
          <p:cNvSpPr>
            <a:spLocks noGrp="1"/>
          </p:cNvSpPr>
          <p:nvPr>
            <p:ph idx="22"/>
          </p:nvPr>
        </p:nvSpPr>
        <p:spPr>
          <a:xfrm>
            <a:off x="3522685" y="1781174"/>
            <a:ext cx="2861989" cy="4412464"/>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14">
            <a:extLst>
              <a:ext uri="{FF2B5EF4-FFF2-40B4-BE49-F238E27FC236}">
                <a16:creationId xmlns:a16="http://schemas.microsoft.com/office/drawing/2014/main" id="{00983EFC-9FEF-46E8-9574-59C9D66F27CD}"/>
              </a:ext>
            </a:extLst>
          </p:cNvPr>
          <p:cNvSpPr>
            <a:spLocks noGrp="1"/>
          </p:cNvSpPr>
          <p:nvPr>
            <p:ph type="body" sz="quarter" idx="23" hasCustomPrompt="1"/>
          </p:nvPr>
        </p:nvSpPr>
        <p:spPr>
          <a:xfrm>
            <a:off x="6665956" y="1171575"/>
            <a:ext cx="2857459"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26" name="Content Placeholder 2">
            <a:extLst>
              <a:ext uri="{FF2B5EF4-FFF2-40B4-BE49-F238E27FC236}">
                <a16:creationId xmlns:a16="http://schemas.microsoft.com/office/drawing/2014/main" id="{D08D5800-8154-4234-B28D-C636F2E768A3}"/>
              </a:ext>
            </a:extLst>
          </p:cNvPr>
          <p:cNvSpPr>
            <a:spLocks noGrp="1"/>
          </p:cNvSpPr>
          <p:nvPr>
            <p:ph idx="24"/>
          </p:nvPr>
        </p:nvSpPr>
        <p:spPr>
          <a:xfrm>
            <a:off x="6665956" y="1781174"/>
            <a:ext cx="2861989" cy="4412464"/>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580AED01-E2F0-4BA1-83F0-8E9171B9053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150628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D45E12E6-5FC6-4DAD-AFC7-D1C06F78D641}"/>
              </a:ext>
            </a:extLst>
          </p:cNvPr>
          <p:cNvSpPr>
            <a:spLocks noGrp="1" noChangeAspect="1"/>
          </p:cNvSpPr>
          <p:nvPr>
            <p:ph type="pic" sz="quarter" idx="16"/>
          </p:nvPr>
        </p:nvSpPr>
        <p:spPr>
          <a:xfrm>
            <a:off x="383815" y="1938570"/>
            <a:ext cx="1492609" cy="1492609"/>
          </a:xfrm>
          <a:prstGeom prst="ellipse">
            <a:avLst/>
          </a:prstGeom>
        </p:spPr>
        <p:txBody>
          <a:bodyPr anchor="ctr"/>
          <a:lstStyle>
            <a:lvl1pPr algn="ctr">
              <a:defRPr/>
            </a:lvl1pPr>
          </a:lstStyle>
          <a:p>
            <a:endParaRPr lang="en-US"/>
          </a:p>
        </p:txBody>
      </p:sp>
      <p:sp>
        <p:nvSpPr>
          <p:cNvPr id="13" name="Picture Placeholder 6">
            <a:extLst>
              <a:ext uri="{FF2B5EF4-FFF2-40B4-BE49-F238E27FC236}">
                <a16:creationId xmlns:a16="http://schemas.microsoft.com/office/drawing/2014/main" id="{1D2FC425-D823-47D8-9213-2BED7731FFA9}"/>
              </a:ext>
            </a:extLst>
          </p:cNvPr>
          <p:cNvSpPr>
            <a:spLocks noGrp="1" noChangeAspect="1"/>
          </p:cNvSpPr>
          <p:nvPr>
            <p:ph type="pic" sz="quarter" idx="19"/>
          </p:nvPr>
        </p:nvSpPr>
        <p:spPr>
          <a:xfrm>
            <a:off x="3246001" y="1938570"/>
            <a:ext cx="1492609" cy="1492609"/>
          </a:xfrm>
          <a:prstGeom prst="ellipse">
            <a:avLst/>
          </a:prstGeom>
        </p:spPr>
        <p:txBody>
          <a:bodyPr anchor="ctr"/>
          <a:lstStyle>
            <a:lvl1pPr algn="ctr">
              <a:defRPr/>
            </a:lvl1pPr>
          </a:lstStyle>
          <a:p>
            <a:endParaRPr lang="en-US"/>
          </a:p>
        </p:txBody>
      </p:sp>
      <p:sp>
        <p:nvSpPr>
          <p:cNvPr id="17" name="Picture Placeholder 6">
            <a:extLst>
              <a:ext uri="{FF2B5EF4-FFF2-40B4-BE49-F238E27FC236}">
                <a16:creationId xmlns:a16="http://schemas.microsoft.com/office/drawing/2014/main" id="{665B243A-457D-4431-A51D-DE024E17A13D}"/>
              </a:ext>
            </a:extLst>
          </p:cNvPr>
          <p:cNvSpPr>
            <a:spLocks noGrp="1" noChangeAspect="1"/>
          </p:cNvSpPr>
          <p:nvPr>
            <p:ph type="pic" sz="quarter" idx="22"/>
          </p:nvPr>
        </p:nvSpPr>
        <p:spPr>
          <a:xfrm>
            <a:off x="6108187" y="1938570"/>
            <a:ext cx="1492609" cy="1492609"/>
          </a:xfrm>
          <a:prstGeom prst="ellipse">
            <a:avLst/>
          </a:prstGeom>
        </p:spPr>
        <p:txBody>
          <a:bodyPr anchor="ctr"/>
          <a:lstStyle>
            <a:lvl1pPr algn="ctr">
              <a:defRPr/>
            </a:lvl1pPr>
          </a:lstStyle>
          <a:p>
            <a:endParaRPr lang="en-US"/>
          </a:p>
        </p:txBody>
      </p:sp>
      <p:sp>
        <p:nvSpPr>
          <p:cNvPr id="21" name="Picture Placeholder 6">
            <a:extLst>
              <a:ext uri="{FF2B5EF4-FFF2-40B4-BE49-F238E27FC236}">
                <a16:creationId xmlns:a16="http://schemas.microsoft.com/office/drawing/2014/main" id="{535117A4-648E-4187-ABAF-F046B1725C1E}"/>
              </a:ext>
            </a:extLst>
          </p:cNvPr>
          <p:cNvSpPr>
            <a:spLocks noGrp="1" noChangeAspect="1"/>
          </p:cNvSpPr>
          <p:nvPr>
            <p:ph type="pic" sz="quarter" idx="25"/>
          </p:nvPr>
        </p:nvSpPr>
        <p:spPr>
          <a:xfrm>
            <a:off x="8970373" y="1938570"/>
            <a:ext cx="1492609" cy="1492609"/>
          </a:xfrm>
          <a:prstGeom prst="ellipse">
            <a:avLst/>
          </a:prstGeom>
        </p:spPr>
        <p:txBody>
          <a:bodyPr anchor="ctr"/>
          <a:lstStyle>
            <a:lvl1pPr algn="ctr">
              <a:defRPr/>
            </a:lvl1pPr>
          </a:lstStyle>
          <a:p>
            <a:endParaRPr lang="en-US"/>
          </a:p>
        </p:txBody>
      </p:sp>
      <p:sp>
        <p:nvSpPr>
          <p:cNvPr id="34" name="Text Placeholder 20">
            <a:extLst>
              <a:ext uri="{FF2B5EF4-FFF2-40B4-BE49-F238E27FC236}">
                <a16:creationId xmlns:a16="http://schemas.microsoft.com/office/drawing/2014/main" id="{2F8E936F-7579-4696-8A94-A6853220381C}"/>
              </a:ext>
            </a:extLst>
          </p:cNvPr>
          <p:cNvSpPr>
            <a:spLocks noGrp="1"/>
          </p:cNvSpPr>
          <p:nvPr>
            <p:ph type="body" sz="quarter" idx="30"/>
          </p:nvPr>
        </p:nvSpPr>
        <p:spPr>
          <a:xfrm>
            <a:off x="383816" y="4269192"/>
            <a:ext cx="2560320" cy="1141008"/>
          </a:xfrm>
        </p:spPr>
        <p:txBody>
          <a:bodyPr/>
          <a:lstStyle>
            <a:lvl1pPr>
              <a:lnSpc>
                <a:spcPct val="110000"/>
              </a:lnSpc>
              <a:spcBef>
                <a:spcPts val="0"/>
              </a:spcBef>
              <a:defRPr sz="1400" baseline="0"/>
            </a:lvl1pPr>
            <a:lvl2pPr marL="112713" indent="-112713">
              <a:lnSpc>
                <a:spcPct val="110000"/>
              </a:lnSpc>
              <a:spcBef>
                <a:spcPts val="0"/>
              </a:spcBef>
              <a:buClr>
                <a:schemeClr val="accent1"/>
              </a:buClr>
              <a:defRPr sz="1400"/>
            </a:lvl2pPr>
            <a:lvl3pPr marL="225425" indent="-112713">
              <a:lnSpc>
                <a:spcPct val="110000"/>
              </a:lnSpc>
              <a:spcBef>
                <a:spcPts val="0"/>
              </a:spcBef>
              <a:buClr>
                <a:schemeClr val="accent1"/>
              </a:buClr>
              <a:defRPr sz="1200"/>
            </a:lvl3pPr>
            <a:lvl4pPr marL="339725" indent="-114300">
              <a:lnSpc>
                <a:spcPct val="110000"/>
              </a:lnSpc>
              <a:spcBef>
                <a:spcPts val="0"/>
              </a:spcBef>
              <a:defRPr sz="1200"/>
            </a:lvl4pPr>
            <a:lvl5pPr marL="460375" indent="-120650">
              <a:lnSpc>
                <a:spcPct val="110000"/>
              </a:lnSpc>
              <a:spcBef>
                <a:spcPts val="0"/>
              </a:spcBef>
              <a:defRPr sz="1200"/>
            </a:lvl5pPr>
          </a:lstStyle>
          <a:p>
            <a:pPr lvl="0"/>
            <a:r>
              <a:rPr lang="en-US"/>
              <a:t>Click to edit Master text styles</a:t>
            </a:r>
          </a:p>
          <a:p>
            <a:pPr lvl="1"/>
            <a:r>
              <a:rPr lang="en-US"/>
              <a:t>Second level</a:t>
            </a:r>
          </a:p>
        </p:txBody>
      </p:sp>
      <p:sp>
        <p:nvSpPr>
          <p:cNvPr id="35" name="Text Placeholder 20">
            <a:extLst>
              <a:ext uri="{FF2B5EF4-FFF2-40B4-BE49-F238E27FC236}">
                <a16:creationId xmlns:a16="http://schemas.microsoft.com/office/drawing/2014/main" id="{C1331F89-1B3B-479D-9287-3BA91E7CB6E7}"/>
              </a:ext>
            </a:extLst>
          </p:cNvPr>
          <p:cNvSpPr>
            <a:spLocks noGrp="1"/>
          </p:cNvSpPr>
          <p:nvPr>
            <p:ph type="body" sz="quarter" idx="31"/>
          </p:nvPr>
        </p:nvSpPr>
        <p:spPr>
          <a:xfrm>
            <a:off x="3246002" y="4269192"/>
            <a:ext cx="2560320" cy="1141008"/>
          </a:xfrm>
        </p:spPr>
        <p:txBody>
          <a:bodyPr/>
          <a:lstStyle>
            <a:lvl1pPr>
              <a:lnSpc>
                <a:spcPct val="110000"/>
              </a:lnSpc>
              <a:spcBef>
                <a:spcPts val="0"/>
              </a:spcBef>
              <a:defRPr sz="1400" baseline="0"/>
            </a:lvl1pPr>
            <a:lvl2pPr marL="112713" indent="-112713">
              <a:lnSpc>
                <a:spcPct val="110000"/>
              </a:lnSpc>
              <a:spcBef>
                <a:spcPts val="0"/>
              </a:spcBef>
              <a:buClr>
                <a:schemeClr val="accent1"/>
              </a:buClr>
              <a:defRPr sz="1400"/>
            </a:lvl2pPr>
            <a:lvl3pPr marL="225425" indent="-112713">
              <a:lnSpc>
                <a:spcPct val="110000"/>
              </a:lnSpc>
              <a:spcBef>
                <a:spcPts val="0"/>
              </a:spcBef>
              <a:buClr>
                <a:schemeClr val="accent1"/>
              </a:buClr>
              <a:defRPr sz="1200"/>
            </a:lvl3pPr>
            <a:lvl4pPr marL="339725" indent="-114300">
              <a:lnSpc>
                <a:spcPct val="110000"/>
              </a:lnSpc>
              <a:spcBef>
                <a:spcPts val="0"/>
              </a:spcBef>
              <a:defRPr sz="1200"/>
            </a:lvl4pPr>
            <a:lvl5pPr marL="460375" indent="-120650">
              <a:lnSpc>
                <a:spcPct val="110000"/>
              </a:lnSpc>
              <a:spcBef>
                <a:spcPts val="0"/>
              </a:spcBef>
              <a:defRPr sz="1200"/>
            </a:lvl5pPr>
          </a:lstStyle>
          <a:p>
            <a:pPr lvl="0"/>
            <a:r>
              <a:rPr lang="en-US"/>
              <a:t>Click to edit Master text styles</a:t>
            </a:r>
          </a:p>
          <a:p>
            <a:pPr lvl="1"/>
            <a:r>
              <a:rPr lang="en-US"/>
              <a:t>Second level</a:t>
            </a:r>
          </a:p>
        </p:txBody>
      </p:sp>
      <p:sp>
        <p:nvSpPr>
          <p:cNvPr id="36" name="Text Placeholder 20">
            <a:extLst>
              <a:ext uri="{FF2B5EF4-FFF2-40B4-BE49-F238E27FC236}">
                <a16:creationId xmlns:a16="http://schemas.microsoft.com/office/drawing/2014/main" id="{B64678CA-7D27-4D1E-AC8F-F39752A64DCE}"/>
              </a:ext>
            </a:extLst>
          </p:cNvPr>
          <p:cNvSpPr>
            <a:spLocks noGrp="1"/>
          </p:cNvSpPr>
          <p:nvPr>
            <p:ph type="body" sz="quarter" idx="32"/>
          </p:nvPr>
        </p:nvSpPr>
        <p:spPr>
          <a:xfrm>
            <a:off x="6108188" y="4269192"/>
            <a:ext cx="2560320" cy="1141008"/>
          </a:xfrm>
        </p:spPr>
        <p:txBody>
          <a:bodyPr/>
          <a:lstStyle>
            <a:lvl1pPr>
              <a:lnSpc>
                <a:spcPct val="110000"/>
              </a:lnSpc>
              <a:spcBef>
                <a:spcPts val="0"/>
              </a:spcBef>
              <a:defRPr sz="1400" baseline="0"/>
            </a:lvl1pPr>
            <a:lvl2pPr marL="112713" indent="-112713">
              <a:lnSpc>
                <a:spcPct val="110000"/>
              </a:lnSpc>
              <a:spcBef>
                <a:spcPts val="0"/>
              </a:spcBef>
              <a:buClr>
                <a:schemeClr val="accent1"/>
              </a:buClr>
              <a:defRPr sz="1400"/>
            </a:lvl2pPr>
            <a:lvl3pPr marL="225425" indent="-112713">
              <a:lnSpc>
                <a:spcPct val="110000"/>
              </a:lnSpc>
              <a:spcBef>
                <a:spcPts val="0"/>
              </a:spcBef>
              <a:buClr>
                <a:schemeClr val="accent1"/>
              </a:buClr>
              <a:defRPr sz="1200"/>
            </a:lvl3pPr>
            <a:lvl4pPr marL="339725" indent="-114300">
              <a:lnSpc>
                <a:spcPct val="110000"/>
              </a:lnSpc>
              <a:spcBef>
                <a:spcPts val="0"/>
              </a:spcBef>
              <a:defRPr sz="1200"/>
            </a:lvl4pPr>
            <a:lvl5pPr marL="460375" indent="-120650">
              <a:lnSpc>
                <a:spcPct val="110000"/>
              </a:lnSpc>
              <a:spcBef>
                <a:spcPts val="0"/>
              </a:spcBef>
              <a:defRPr sz="1200"/>
            </a:lvl5pPr>
          </a:lstStyle>
          <a:p>
            <a:pPr lvl="0"/>
            <a:r>
              <a:rPr lang="en-US"/>
              <a:t>Click to edit Master text styles</a:t>
            </a:r>
          </a:p>
          <a:p>
            <a:pPr lvl="1"/>
            <a:r>
              <a:rPr lang="en-US"/>
              <a:t>Second level</a:t>
            </a:r>
          </a:p>
        </p:txBody>
      </p:sp>
      <p:sp>
        <p:nvSpPr>
          <p:cNvPr id="37" name="Text Placeholder 20">
            <a:extLst>
              <a:ext uri="{FF2B5EF4-FFF2-40B4-BE49-F238E27FC236}">
                <a16:creationId xmlns:a16="http://schemas.microsoft.com/office/drawing/2014/main" id="{0391E40B-31EE-41CA-8600-8FF01E5BFA43}"/>
              </a:ext>
            </a:extLst>
          </p:cNvPr>
          <p:cNvSpPr>
            <a:spLocks noGrp="1"/>
          </p:cNvSpPr>
          <p:nvPr>
            <p:ph type="body" sz="quarter" idx="33"/>
          </p:nvPr>
        </p:nvSpPr>
        <p:spPr>
          <a:xfrm>
            <a:off x="8970373" y="4269192"/>
            <a:ext cx="2560320" cy="1141008"/>
          </a:xfrm>
        </p:spPr>
        <p:txBody>
          <a:bodyPr/>
          <a:lstStyle>
            <a:lvl1pPr>
              <a:lnSpc>
                <a:spcPct val="110000"/>
              </a:lnSpc>
              <a:spcBef>
                <a:spcPts val="0"/>
              </a:spcBef>
              <a:defRPr sz="1400" baseline="0"/>
            </a:lvl1pPr>
            <a:lvl2pPr marL="112713" indent="-112713">
              <a:lnSpc>
                <a:spcPct val="110000"/>
              </a:lnSpc>
              <a:spcBef>
                <a:spcPts val="0"/>
              </a:spcBef>
              <a:buClr>
                <a:schemeClr val="accent1"/>
              </a:buClr>
              <a:defRPr sz="1400"/>
            </a:lvl2pPr>
            <a:lvl3pPr marL="225425" indent="-112713">
              <a:lnSpc>
                <a:spcPct val="110000"/>
              </a:lnSpc>
              <a:spcBef>
                <a:spcPts val="0"/>
              </a:spcBef>
              <a:buClr>
                <a:schemeClr val="accent1"/>
              </a:buClr>
              <a:defRPr sz="1200"/>
            </a:lvl3pPr>
            <a:lvl4pPr marL="339725" indent="-114300">
              <a:lnSpc>
                <a:spcPct val="110000"/>
              </a:lnSpc>
              <a:spcBef>
                <a:spcPts val="0"/>
              </a:spcBef>
              <a:defRPr sz="1200"/>
            </a:lvl4pPr>
            <a:lvl5pPr marL="460375" indent="-120650">
              <a:lnSpc>
                <a:spcPct val="110000"/>
              </a:lnSpc>
              <a:spcBef>
                <a:spcPts val="0"/>
              </a:spcBef>
              <a:defRPr sz="1200"/>
            </a:lvl5pPr>
          </a:lstStyle>
          <a:p>
            <a:pPr lvl="0"/>
            <a:r>
              <a:rPr lang="en-US"/>
              <a:t>Click to edit Master text styles</a:t>
            </a:r>
          </a:p>
          <a:p>
            <a:pPr lvl="1"/>
            <a:r>
              <a:rPr lang="en-US"/>
              <a:t>Second level</a:t>
            </a:r>
          </a:p>
        </p:txBody>
      </p:sp>
      <p:sp>
        <p:nvSpPr>
          <p:cNvPr id="29" name="Text Placeholder 14">
            <a:extLst>
              <a:ext uri="{FF2B5EF4-FFF2-40B4-BE49-F238E27FC236}">
                <a16:creationId xmlns:a16="http://schemas.microsoft.com/office/drawing/2014/main" id="{6C8655DB-8B7C-4267-8D5D-56780B99AB97}"/>
              </a:ext>
            </a:extLst>
          </p:cNvPr>
          <p:cNvSpPr>
            <a:spLocks noGrp="1"/>
          </p:cNvSpPr>
          <p:nvPr>
            <p:ph type="body" sz="quarter" idx="26" hasCustomPrompt="1"/>
          </p:nvPr>
        </p:nvSpPr>
        <p:spPr>
          <a:xfrm>
            <a:off x="383816" y="3650732"/>
            <a:ext cx="2560320" cy="498598"/>
          </a:xfrm>
        </p:spPr>
        <p:txBody>
          <a:bodyPr tIns="0" anchor="b" anchorCtr="0">
            <a:noAutofit/>
          </a:bodyPr>
          <a:lstStyle>
            <a:lvl1pPr>
              <a:lnSpc>
                <a:spcPct val="90000"/>
              </a:lnSpc>
              <a:spcBef>
                <a:spcPts val="500"/>
              </a:spcBef>
              <a:defRPr sz="1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30" name="Text Placeholder 14">
            <a:extLst>
              <a:ext uri="{FF2B5EF4-FFF2-40B4-BE49-F238E27FC236}">
                <a16:creationId xmlns:a16="http://schemas.microsoft.com/office/drawing/2014/main" id="{5A57D5F3-2CAE-419F-BA98-87C21B53C4A8}"/>
              </a:ext>
            </a:extLst>
          </p:cNvPr>
          <p:cNvSpPr>
            <a:spLocks noGrp="1"/>
          </p:cNvSpPr>
          <p:nvPr>
            <p:ph type="body" sz="quarter" idx="27" hasCustomPrompt="1"/>
          </p:nvPr>
        </p:nvSpPr>
        <p:spPr>
          <a:xfrm>
            <a:off x="3246002" y="3650732"/>
            <a:ext cx="2560320" cy="498598"/>
          </a:xfrm>
        </p:spPr>
        <p:txBody>
          <a:bodyPr tIns="0" anchor="b" anchorCtr="0">
            <a:noAutofit/>
          </a:bodyPr>
          <a:lstStyle>
            <a:lvl1pPr>
              <a:lnSpc>
                <a:spcPct val="90000"/>
              </a:lnSpc>
              <a:spcBef>
                <a:spcPts val="500"/>
              </a:spcBef>
              <a:defRPr sz="1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31" name="Text Placeholder 14">
            <a:extLst>
              <a:ext uri="{FF2B5EF4-FFF2-40B4-BE49-F238E27FC236}">
                <a16:creationId xmlns:a16="http://schemas.microsoft.com/office/drawing/2014/main" id="{C8D1583A-C497-4C20-89FC-8355292E515C}"/>
              </a:ext>
            </a:extLst>
          </p:cNvPr>
          <p:cNvSpPr>
            <a:spLocks noGrp="1"/>
          </p:cNvSpPr>
          <p:nvPr>
            <p:ph type="body" sz="quarter" idx="28" hasCustomPrompt="1"/>
          </p:nvPr>
        </p:nvSpPr>
        <p:spPr>
          <a:xfrm>
            <a:off x="6108188" y="3650732"/>
            <a:ext cx="2560320" cy="498598"/>
          </a:xfrm>
        </p:spPr>
        <p:txBody>
          <a:bodyPr tIns="0" anchor="b" anchorCtr="0">
            <a:noAutofit/>
          </a:bodyPr>
          <a:lstStyle>
            <a:lvl1pPr>
              <a:lnSpc>
                <a:spcPct val="90000"/>
              </a:lnSpc>
              <a:spcBef>
                <a:spcPts val="500"/>
              </a:spcBef>
              <a:defRPr sz="1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32" name="Text Placeholder 14">
            <a:extLst>
              <a:ext uri="{FF2B5EF4-FFF2-40B4-BE49-F238E27FC236}">
                <a16:creationId xmlns:a16="http://schemas.microsoft.com/office/drawing/2014/main" id="{4AED494D-AEAE-43EA-AC43-4B3F3D9D4060}"/>
              </a:ext>
            </a:extLst>
          </p:cNvPr>
          <p:cNvSpPr>
            <a:spLocks noGrp="1"/>
          </p:cNvSpPr>
          <p:nvPr>
            <p:ph type="body" sz="quarter" idx="29" hasCustomPrompt="1"/>
          </p:nvPr>
        </p:nvSpPr>
        <p:spPr>
          <a:xfrm>
            <a:off x="8970373" y="3650732"/>
            <a:ext cx="2560320" cy="498598"/>
          </a:xfrm>
        </p:spPr>
        <p:txBody>
          <a:bodyPr tIns="0" anchor="b" anchorCtr="0">
            <a:noAutofit/>
          </a:bodyPr>
          <a:lstStyle>
            <a:lvl1pPr>
              <a:lnSpc>
                <a:spcPct val="90000"/>
              </a:lnSpc>
              <a:spcBef>
                <a:spcPts val="500"/>
              </a:spcBef>
              <a:defRPr sz="1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5" name="Title 4">
            <a:extLst>
              <a:ext uri="{FF2B5EF4-FFF2-40B4-BE49-F238E27FC236}">
                <a16:creationId xmlns:a16="http://schemas.microsoft.com/office/drawing/2014/main" id="{84D1B9F4-9D43-4D73-AC91-928CCBCEF9B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82855168"/>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stimonial">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6BFDB5A-EF29-4DE8-B046-D2ED5D80D7D4}"/>
              </a:ext>
            </a:extLst>
          </p:cNvPr>
          <p:cNvSpPr>
            <a:spLocks noGrp="1"/>
          </p:cNvSpPr>
          <p:nvPr>
            <p:ph type="body" sz="quarter" idx="14" hasCustomPrompt="1"/>
          </p:nvPr>
        </p:nvSpPr>
        <p:spPr>
          <a:xfrm>
            <a:off x="379413" y="1611085"/>
            <a:ext cx="9144000" cy="3932238"/>
          </a:xfrm>
        </p:spPr>
        <p:txBody>
          <a:bodyPr anchor="ctr" anchorCtr="0"/>
          <a:lstStyle>
            <a:lvl1pPr>
              <a:defRPr sz="3200"/>
            </a:lvl1pPr>
            <a:lvl2pPr marL="0" indent="0" algn="r">
              <a:spcBef>
                <a:spcPts val="1200"/>
              </a:spcBef>
              <a:buNone/>
              <a:defRPr sz="1800"/>
            </a:lvl2pPr>
            <a:lvl3pPr marL="174625" indent="0" algn="r">
              <a:buNone/>
              <a:defRPr sz="1600"/>
            </a:lvl3pPr>
          </a:lstStyle>
          <a:p>
            <a:pPr lvl="0"/>
            <a:r>
              <a:rPr lang="en-US"/>
              <a:t>“Quote text goes here”</a:t>
            </a:r>
          </a:p>
          <a:p>
            <a:pPr lvl="1"/>
            <a:r>
              <a:rPr lang="en-US"/>
              <a:t>Author Name goes here</a:t>
            </a:r>
          </a:p>
          <a:p>
            <a:pPr lvl="2"/>
            <a:r>
              <a:rPr lang="en-US"/>
              <a:t>Author Title goes here</a:t>
            </a:r>
          </a:p>
        </p:txBody>
      </p:sp>
    </p:spTree>
    <p:extLst>
      <p:ext uri="{BB962C8B-B14F-4D97-AF65-F5344CB8AC3E}">
        <p14:creationId xmlns:p14="http://schemas.microsoft.com/office/powerpoint/2010/main" val="905436725"/>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Statement">
    <p:spTree>
      <p:nvGrpSpPr>
        <p:cNvPr id="1" name=""/>
        <p:cNvGrpSpPr/>
        <p:nvPr/>
      </p:nvGrpSpPr>
      <p:grpSpPr>
        <a:xfrm>
          <a:off x="0" y="0"/>
          <a:ext cx="0" cy="0"/>
          <a:chOff x="0" y="0"/>
          <a:chExt cx="0" cy="0"/>
        </a:xfrm>
      </p:grpSpPr>
      <p:sp>
        <p:nvSpPr>
          <p:cNvPr id="3" name="Text Placeholder 7">
            <a:extLst>
              <a:ext uri="{FF2B5EF4-FFF2-40B4-BE49-F238E27FC236}">
                <a16:creationId xmlns:a16="http://schemas.microsoft.com/office/drawing/2014/main" id="{47DB4F7A-04F5-492B-9F9C-9DCDBC31468B}"/>
              </a:ext>
            </a:extLst>
          </p:cNvPr>
          <p:cNvSpPr>
            <a:spLocks noGrp="1"/>
          </p:cNvSpPr>
          <p:nvPr>
            <p:ph type="body" sz="quarter" idx="12"/>
          </p:nvPr>
        </p:nvSpPr>
        <p:spPr>
          <a:xfrm>
            <a:off x="381001" y="2565127"/>
            <a:ext cx="3017520" cy="2201057"/>
          </a:xfrm>
          <a:prstGeom prst="rect">
            <a:avLst/>
          </a:prstGeom>
          <a:solidFill>
            <a:schemeClr val="accent1"/>
          </a:solidFill>
          <a:ln>
            <a:noFill/>
          </a:ln>
          <a:effectLst/>
        </p:spPr>
        <p:txBody>
          <a:bodyPr lIns="182880" tIns="182880" rIns="182880" bIns="182880" anchor="ctr"/>
          <a:lstStyle>
            <a:lvl1pPr marL="0" indent="0" algn="ctr">
              <a:lnSpc>
                <a:spcPct val="100000"/>
              </a:lnSpc>
              <a:spcBef>
                <a:spcPts val="0"/>
              </a:spcBef>
              <a:spcAft>
                <a:spcPts val="0"/>
              </a:spcAft>
              <a:buNone/>
              <a:defRPr sz="2800" b="1">
                <a:solidFill>
                  <a:schemeClr val="bg1"/>
                </a:solidFill>
                <a:latin typeface="+mj-lt"/>
              </a:defRPr>
            </a:lvl1pPr>
          </a:lstStyle>
          <a:p>
            <a:pPr lvl="0"/>
            <a:endParaRPr lang="en-US"/>
          </a:p>
        </p:txBody>
      </p:sp>
      <p:sp>
        <p:nvSpPr>
          <p:cNvPr id="4" name="Text Placeholder 7">
            <a:extLst>
              <a:ext uri="{FF2B5EF4-FFF2-40B4-BE49-F238E27FC236}">
                <a16:creationId xmlns:a16="http://schemas.microsoft.com/office/drawing/2014/main" id="{0904ADFB-3D8E-464B-AEAF-259637858CA6}"/>
              </a:ext>
            </a:extLst>
          </p:cNvPr>
          <p:cNvSpPr>
            <a:spLocks noGrp="1"/>
          </p:cNvSpPr>
          <p:nvPr>
            <p:ph type="body" sz="quarter" idx="14"/>
          </p:nvPr>
        </p:nvSpPr>
        <p:spPr>
          <a:xfrm>
            <a:off x="3807007" y="2565127"/>
            <a:ext cx="3017520" cy="2201057"/>
          </a:xfrm>
          <a:prstGeom prst="rect">
            <a:avLst/>
          </a:prstGeom>
          <a:solidFill>
            <a:schemeClr val="accent3"/>
          </a:solidFill>
          <a:ln>
            <a:noFill/>
          </a:ln>
          <a:effectLst/>
        </p:spPr>
        <p:txBody>
          <a:bodyPr lIns="182880" tIns="182880" rIns="182880" bIns="182880" anchor="ctr"/>
          <a:lstStyle>
            <a:lvl1pPr marL="0" indent="0" algn="ctr">
              <a:lnSpc>
                <a:spcPct val="100000"/>
              </a:lnSpc>
              <a:spcBef>
                <a:spcPts val="0"/>
              </a:spcBef>
              <a:spcAft>
                <a:spcPts val="0"/>
              </a:spcAft>
              <a:buNone/>
              <a:defRPr sz="2800" b="1">
                <a:solidFill>
                  <a:schemeClr val="bg1"/>
                </a:solidFill>
                <a:latin typeface="+mj-lt"/>
              </a:defRPr>
            </a:lvl1pPr>
          </a:lstStyle>
          <a:p>
            <a:pPr lvl="0"/>
            <a:endParaRPr lang="en-US"/>
          </a:p>
        </p:txBody>
      </p:sp>
      <p:sp>
        <p:nvSpPr>
          <p:cNvPr id="5" name="Text Placeholder 7">
            <a:extLst>
              <a:ext uri="{FF2B5EF4-FFF2-40B4-BE49-F238E27FC236}">
                <a16:creationId xmlns:a16="http://schemas.microsoft.com/office/drawing/2014/main" id="{3E25379D-0A79-4138-A194-901F857CFE35}"/>
              </a:ext>
            </a:extLst>
          </p:cNvPr>
          <p:cNvSpPr>
            <a:spLocks noGrp="1"/>
          </p:cNvSpPr>
          <p:nvPr>
            <p:ph type="body" sz="quarter" idx="16"/>
          </p:nvPr>
        </p:nvSpPr>
        <p:spPr>
          <a:xfrm>
            <a:off x="7233013" y="2565127"/>
            <a:ext cx="3017520" cy="2201057"/>
          </a:xfrm>
          <a:prstGeom prst="rect">
            <a:avLst/>
          </a:prstGeom>
          <a:solidFill>
            <a:schemeClr val="accent4"/>
          </a:solidFill>
          <a:ln>
            <a:noFill/>
          </a:ln>
          <a:effectLst/>
        </p:spPr>
        <p:txBody>
          <a:bodyPr lIns="182880" tIns="182880" rIns="182880" bIns="182880" anchor="ctr"/>
          <a:lstStyle>
            <a:lvl1pPr marL="0" indent="0" algn="ctr">
              <a:lnSpc>
                <a:spcPct val="100000"/>
              </a:lnSpc>
              <a:spcBef>
                <a:spcPts val="0"/>
              </a:spcBef>
              <a:spcAft>
                <a:spcPts val="0"/>
              </a:spcAft>
              <a:buNone/>
              <a:defRPr sz="2800" b="1">
                <a:solidFill>
                  <a:schemeClr val="bg1"/>
                </a:solidFill>
                <a:latin typeface="+mj-lt"/>
              </a:defRPr>
            </a:lvl1pPr>
          </a:lstStyle>
          <a:p>
            <a:pPr lvl="0"/>
            <a:endParaRPr lang="en-US"/>
          </a:p>
        </p:txBody>
      </p:sp>
      <p:sp>
        <p:nvSpPr>
          <p:cNvPr id="8" name="Title 7">
            <a:extLst>
              <a:ext uri="{FF2B5EF4-FFF2-40B4-BE49-F238E27FC236}">
                <a16:creationId xmlns:a16="http://schemas.microsoft.com/office/drawing/2014/main" id="{E771936F-325D-44D4-BFEE-81374CA479E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146168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 name="Table Placeholder 5">
            <a:extLst>
              <a:ext uri="{FF2B5EF4-FFF2-40B4-BE49-F238E27FC236}">
                <a16:creationId xmlns:a16="http://schemas.microsoft.com/office/drawing/2014/main" id="{05CE8878-73D0-49A2-BE7D-7B98477652C3}"/>
              </a:ext>
            </a:extLst>
          </p:cNvPr>
          <p:cNvSpPr>
            <a:spLocks noGrp="1"/>
          </p:cNvSpPr>
          <p:nvPr>
            <p:ph type="tbl" sz="quarter" idx="14"/>
          </p:nvPr>
        </p:nvSpPr>
        <p:spPr>
          <a:xfrm>
            <a:off x="381001" y="1322388"/>
            <a:ext cx="9601200" cy="4887912"/>
          </a:xfrm>
        </p:spPr>
        <p:txBody>
          <a:bodyPr anchor="ctr"/>
          <a:lstStyle>
            <a:lvl1pPr algn="ctr">
              <a:defRPr/>
            </a:lvl1pPr>
          </a:lstStyle>
          <a:p>
            <a:endParaRPr lang="en-US"/>
          </a:p>
        </p:txBody>
      </p:sp>
      <p:sp>
        <p:nvSpPr>
          <p:cNvPr id="5" name="Title 4">
            <a:extLst>
              <a:ext uri="{FF2B5EF4-FFF2-40B4-BE49-F238E27FC236}">
                <a16:creationId xmlns:a16="http://schemas.microsoft.com/office/drawing/2014/main" id="{C01CBB98-AFF1-4C4D-97D8-D98EFCDB67ED}"/>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571616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Icons">
    <p:spTree>
      <p:nvGrpSpPr>
        <p:cNvPr id="1" name=""/>
        <p:cNvGrpSpPr/>
        <p:nvPr/>
      </p:nvGrpSpPr>
      <p:grpSpPr>
        <a:xfrm>
          <a:off x="0" y="0"/>
          <a:ext cx="0" cy="0"/>
          <a:chOff x="0" y="0"/>
          <a:chExt cx="0" cy="0"/>
        </a:xfrm>
      </p:grpSpPr>
      <p:sp>
        <p:nvSpPr>
          <p:cNvPr id="9" name="Left Bracket 8">
            <a:extLst>
              <a:ext uri="{FF2B5EF4-FFF2-40B4-BE49-F238E27FC236}">
                <a16:creationId xmlns:a16="http://schemas.microsoft.com/office/drawing/2014/main" id="{9DB06F89-EAA2-4FFE-B137-881E21A8ABBB}"/>
              </a:ext>
            </a:extLst>
          </p:cNvPr>
          <p:cNvSpPr/>
          <p:nvPr userDrawn="1"/>
        </p:nvSpPr>
        <p:spPr>
          <a:xfrm flipH="1">
            <a:off x="-6" y="1276793"/>
            <a:ext cx="3712033" cy="1619825"/>
          </a:xfrm>
          <a:prstGeom prst="leftBracket">
            <a:avLst>
              <a:gd name="adj" fmla="val 0"/>
            </a:avLst>
          </a:prstGeom>
          <a:solidFill>
            <a:schemeClr val="bg2"/>
          </a:solidFill>
          <a:ln w="12700" cap="rnd" cmpd="sng" algn="ctr">
            <a:no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 name="TextBox 3">
            <a:extLst>
              <a:ext uri="{FF2B5EF4-FFF2-40B4-BE49-F238E27FC236}">
                <a16:creationId xmlns:a16="http://schemas.microsoft.com/office/drawing/2014/main" id="{F5F4BF08-37C9-4A82-8CD9-F9E8C1101BAA}"/>
              </a:ext>
            </a:extLst>
          </p:cNvPr>
          <p:cNvSpPr txBox="1"/>
          <p:nvPr userDrawn="1"/>
        </p:nvSpPr>
        <p:spPr>
          <a:xfrm>
            <a:off x="2068394" y="2580873"/>
            <a:ext cx="1142892" cy="215444"/>
          </a:xfrm>
          <a:prstGeom prst="rect">
            <a:avLst/>
          </a:prstGeom>
          <a:noFill/>
        </p:spPr>
        <p:txBody>
          <a:bodyPr wrap="square" lIns="0" rIns="0" anchor="ctr">
            <a:spAutoFit/>
          </a:bodyPr>
          <a:lstStyle/>
          <a:p>
            <a:pPr algn="ctr"/>
            <a:r>
              <a:rPr lang="en-US" sz="800">
                <a:solidFill>
                  <a:schemeClr val="tx1"/>
                </a:solidFill>
              </a:rPr>
              <a:t>Robot Attended</a:t>
            </a:r>
          </a:p>
        </p:txBody>
      </p:sp>
      <p:sp>
        <p:nvSpPr>
          <p:cNvPr id="6" name="TextBox 5">
            <a:extLst>
              <a:ext uri="{FF2B5EF4-FFF2-40B4-BE49-F238E27FC236}">
                <a16:creationId xmlns:a16="http://schemas.microsoft.com/office/drawing/2014/main" id="{6397B60F-1078-4BE3-9CAB-8304FE309F6E}"/>
              </a:ext>
            </a:extLst>
          </p:cNvPr>
          <p:cNvSpPr txBox="1"/>
          <p:nvPr userDrawn="1"/>
        </p:nvSpPr>
        <p:spPr>
          <a:xfrm>
            <a:off x="696686" y="2580873"/>
            <a:ext cx="961152" cy="215444"/>
          </a:xfrm>
          <a:prstGeom prst="rect">
            <a:avLst/>
          </a:prstGeom>
          <a:noFill/>
        </p:spPr>
        <p:txBody>
          <a:bodyPr wrap="square" lIns="0" rIns="0" anchor="ctr">
            <a:spAutoFit/>
          </a:bodyPr>
          <a:lstStyle/>
          <a:p>
            <a:pPr algn="ctr"/>
            <a:r>
              <a:rPr lang="en-US" sz="800">
                <a:solidFill>
                  <a:schemeClr val="tx1"/>
                </a:solidFill>
              </a:rPr>
              <a:t>Robot Unattended</a:t>
            </a:r>
          </a:p>
        </p:txBody>
      </p:sp>
      <p:sp>
        <p:nvSpPr>
          <p:cNvPr id="8" name="TextBox 7">
            <a:extLst>
              <a:ext uri="{FF2B5EF4-FFF2-40B4-BE49-F238E27FC236}">
                <a16:creationId xmlns:a16="http://schemas.microsoft.com/office/drawing/2014/main" id="{1985CDC6-930D-434F-ABE4-523C106B2E88}"/>
              </a:ext>
            </a:extLst>
          </p:cNvPr>
          <p:cNvSpPr txBox="1"/>
          <p:nvPr userDrawn="1"/>
        </p:nvSpPr>
        <p:spPr>
          <a:xfrm>
            <a:off x="822444" y="1756657"/>
            <a:ext cx="709636" cy="215444"/>
          </a:xfrm>
          <a:prstGeom prst="rect">
            <a:avLst/>
          </a:prstGeom>
          <a:noFill/>
        </p:spPr>
        <p:txBody>
          <a:bodyPr wrap="square" lIns="0" rIns="0" anchor="ctr">
            <a:spAutoFit/>
          </a:bodyPr>
          <a:lstStyle/>
          <a:p>
            <a:pPr algn="ctr"/>
            <a:r>
              <a:rPr lang="en-US" sz="800">
                <a:solidFill>
                  <a:schemeClr val="tx1"/>
                </a:solidFill>
              </a:rPr>
              <a:t>Orchestrator</a:t>
            </a:r>
          </a:p>
        </p:txBody>
      </p:sp>
      <p:sp>
        <p:nvSpPr>
          <p:cNvPr id="10" name="TextBox 9">
            <a:extLst>
              <a:ext uri="{FF2B5EF4-FFF2-40B4-BE49-F238E27FC236}">
                <a16:creationId xmlns:a16="http://schemas.microsoft.com/office/drawing/2014/main" id="{E00D0A21-97F1-4BD7-B182-DCD48BBE1F84}"/>
              </a:ext>
            </a:extLst>
          </p:cNvPr>
          <p:cNvSpPr txBox="1"/>
          <p:nvPr userDrawn="1"/>
        </p:nvSpPr>
        <p:spPr>
          <a:xfrm>
            <a:off x="2478178" y="1756657"/>
            <a:ext cx="304800" cy="215444"/>
          </a:xfrm>
          <a:prstGeom prst="rect">
            <a:avLst/>
          </a:prstGeom>
          <a:noFill/>
        </p:spPr>
        <p:txBody>
          <a:bodyPr wrap="square" lIns="0" rIns="0" anchor="ctr">
            <a:spAutoFit/>
          </a:bodyPr>
          <a:lstStyle/>
          <a:p>
            <a:pPr algn="ctr"/>
            <a:r>
              <a:rPr lang="en-US" sz="800">
                <a:solidFill>
                  <a:schemeClr val="tx1"/>
                </a:solidFill>
              </a:rPr>
              <a:t>Studio</a:t>
            </a:r>
          </a:p>
        </p:txBody>
      </p:sp>
      <p:sp>
        <p:nvSpPr>
          <p:cNvPr id="12" name="TextBox 11">
            <a:extLst>
              <a:ext uri="{FF2B5EF4-FFF2-40B4-BE49-F238E27FC236}">
                <a16:creationId xmlns:a16="http://schemas.microsoft.com/office/drawing/2014/main" id="{2BC5ACA1-85CB-4766-9421-AA20E838C068}"/>
              </a:ext>
            </a:extLst>
          </p:cNvPr>
          <p:cNvSpPr txBox="1"/>
          <p:nvPr userDrawn="1"/>
        </p:nvSpPr>
        <p:spPr>
          <a:xfrm>
            <a:off x="381001" y="3405089"/>
            <a:ext cx="709636" cy="215444"/>
          </a:xfrm>
          <a:prstGeom prst="rect">
            <a:avLst/>
          </a:prstGeom>
          <a:noFill/>
        </p:spPr>
        <p:txBody>
          <a:bodyPr wrap="square" lIns="0" rIns="0">
            <a:noAutofit/>
          </a:bodyPr>
          <a:lstStyle/>
          <a:p>
            <a:pPr algn="ctr"/>
            <a:r>
              <a:rPr lang="en-US" sz="800">
                <a:solidFill>
                  <a:schemeClr val="tx1"/>
                </a:solidFill>
              </a:rPr>
              <a:t>Calendar</a:t>
            </a:r>
          </a:p>
        </p:txBody>
      </p:sp>
      <p:sp>
        <p:nvSpPr>
          <p:cNvPr id="14" name="TextBox 13">
            <a:extLst>
              <a:ext uri="{FF2B5EF4-FFF2-40B4-BE49-F238E27FC236}">
                <a16:creationId xmlns:a16="http://schemas.microsoft.com/office/drawing/2014/main" id="{0E357ABD-BDFE-43B6-9B70-42F54AF2329C}"/>
              </a:ext>
            </a:extLst>
          </p:cNvPr>
          <p:cNvSpPr txBox="1"/>
          <p:nvPr userDrawn="1"/>
        </p:nvSpPr>
        <p:spPr>
          <a:xfrm>
            <a:off x="381001" y="4229305"/>
            <a:ext cx="709636" cy="338554"/>
          </a:xfrm>
          <a:prstGeom prst="rect">
            <a:avLst/>
          </a:prstGeom>
          <a:noFill/>
        </p:spPr>
        <p:txBody>
          <a:bodyPr wrap="square" lIns="0" rIns="0">
            <a:noAutofit/>
          </a:bodyPr>
          <a:lstStyle/>
          <a:p>
            <a:pPr algn="ctr"/>
            <a:r>
              <a:rPr lang="en-US" sz="800">
                <a:solidFill>
                  <a:schemeClr val="tx1"/>
                </a:solidFill>
              </a:rPr>
              <a:t>Course foundation</a:t>
            </a:r>
          </a:p>
        </p:txBody>
      </p:sp>
      <p:sp>
        <p:nvSpPr>
          <p:cNvPr id="16" name="TextBox 15">
            <a:extLst>
              <a:ext uri="{FF2B5EF4-FFF2-40B4-BE49-F238E27FC236}">
                <a16:creationId xmlns:a16="http://schemas.microsoft.com/office/drawing/2014/main" id="{744D8E62-1929-4FFF-BB15-019EB5FC2C28}"/>
              </a:ext>
            </a:extLst>
          </p:cNvPr>
          <p:cNvSpPr txBox="1"/>
          <p:nvPr userDrawn="1"/>
        </p:nvSpPr>
        <p:spPr>
          <a:xfrm>
            <a:off x="381001" y="5053521"/>
            <a:ext cx="709636" cy="338554"/>
          </a:xfrm>
          <a:prstGeom prst="rect">
            <a:avLst/>
          </a:prstGeom>
          <a:noFill/>
        </p:spPr>
        <p:txBody>
          <a:bodyPr wrap="square" lIns="0" rIns="0">
            <a:noAutofit/>
          </a:bodyPr>
          <a:lstStyle/>
          <a:p>
            <a:pPr algn="ctr"/>
            <a:r>
              <a:rPr lang="en-US" sz="800">
                <a:solidFill>
                  <a:schemeClr val="tx1"/>
                </a:solidFill>
              </a:rPr>
              <a:t>Enterprise-competency alt</a:t>
            </a:r>
          </a:p>
        </p:txBody>
      </p:sp>
      <p:sp>
        <p:nvSpPr>
          <p:cNvPr id="18" name="TextBox 17">
            <a:extLst>
              <a:ext uri="{FF2B5EF4-FFF2-40B4-BE49-F238E27FC236}">
                <a16:creationId xmlns:a16="http://schemas.microsoft.com/office/drawing/2014/main" id="{D3984A45-E83A-41BA-BCAB-578902BA60E6}"/>
              </a:ext>
            </a:extLst>
          </p:cNvPr>
          <p:cNvSpPr txBox="1"/>
          <p:nvPr userDrawn="1"/>
        </p:nvSpPr>
        <p:spPr>
          <a:xfrm>
            <a:off x="381001" y="5877738"/>
            <a:ext cx="709636" cy="215444"/>
          </a:xfrm>
          <a:prstGeom prst="rect">
            <a:avLst/>
          </a:prstGeom>
          <a:noFill/>
        </p:spPr>
        <p:txBody>
          <a:bodyPr wrap="square" lIns="0" rIns="0">
            <a:noAutofit/>
          </a:bodyPr>
          <a:lstStyle/>
          <a:p>
            <a:pPr algn="ctr"/>
            <a:r>
              <a:rPr lang="en-US" sz="800">
                <a:solidFill>
                  <a:schemeClr val="tx1"/>
                </a:solidFill>
              </a:rPr>
              <a:t>Growth</a:t>
            </a:r>
          </a:p>
        </p:txBody>
      </p:sp>
      <p:sp>
        <p:nvSpPr>
          <p:cNvPr id="20" name="TextBox 19">
            <a:extLst>
              <a:ext uri="{FF2B5EF4-FFF2-40B4-BE49-F238E27FC236}">
                <a16:creationId xmlns:a16="http://schemas.microsoft.com/office/drawing/2014/main" id="{820A11A9-CC57-4BB8-89E1-E6E01DBEFBE7}"/>
              </a:ext>
            </a:extLst>
          </p:cNvPr>
          <p:cNvSpPr txBox="1"/>
          <p:nvPr userDrawn="1"/>
        </p:nvSpPr>
        <p:spPr>
          <a:xfrm>
            <a:off x="1095586" y="3405089"/>
            <a:ext cx="709636" cy="215444"/>
          </a:xfrm>
          <a:prstGeom prst="rect">
            <a:avLst/>
          </a:prstGeom>
          <a:noFill/>
        </p:spPr>
        <p:txBody>
          <a:bodyPr wrap="square" lIns="0" rIns="0">
            <a:noAutofit/>
          </a:bodyPr>
          <a:lstStyle/>
          <a:p>
            <a:pPr algn="ctr"/>
            <a:r>
              <a:rPr lang="en-US" sz="800">
                <a:solidFill>
                  <a:schemeClr val="tx1"/>
                </a:solidFill>
              </a:rPr>
              <a:t>Certification</a:t>
            </a:r>
          </a:p>
        </p:txBody>
      </p:sp>
      <p:sp>
        <p:nvSpPr>
          <p:cNvPr id="22" name="TextBox 21">
            <a:extLst>
              <a:ext uri="{FF2B5EF4-FFF2-40B4-BE49-F238E27FC236}">
                <a16:creationId xmlns:a16="http://schemas.microsoft.com/office/drawing/2014/main" id="{067AE3A5-23C6-4E16-93B7-EABD67CD7A27}"/>
              </a:ext>
            </a:extLst>
          </p:cNvPr>
          <p:cNvSpPr txBox="1"/>
          <p:nvPr userDrawn="1"/>
        </p:nvSpPr>
        <p:spPr>
          <a:xfrm>
            <a:off x="1095586" y="4229305"/>
            <a:ext cx="709636" cy="338554"/>
          </a:xfrm>
          <a:prstGeom prst="rect">
            <a:avLst/>
          </a:prstGeom>
          <a:noFill/>
        </p:spPr>
        <p:txBody>
          <a:bodyPr wrap="square" lIns="0" rIns="0">
            <a:noAutofit/>
          </a:bodyPr>
          <a:lstStyle/>
          <a:p>
            <a:pPr algn="ctr"/>
            <a:r>
              <a:rPr lang="en-US" sz="800">
                <a:solidFill>
                  <a:schemeClr val="tx1"/>
                </a:solidFill>
              </a:rPr>
              <a:t>Course foundation 2</a:t>
            </a:r>
          </a:p>
        </p:txBody>
      </p:sp>
      <p:sp>
        <p:nvSpPr>
          <p:cNvPr id="24" name="TextBox 23">
            <a:extLst>
              <a:ext uri="{FF2B5EF4-FFF2-40B4-BE49-F238E27FC236}">
                <a16:creationId xmlns:a16="http://schemas.microsoft.com/office/drawing/2014/main" id="{DBEC31DA-BB4F-4719-8E81-C706EC4BF705}"/>
              </a:ext>
            </a:extLst>
          </p:cNvPr>
          <p:cNvSpPr txBox="1"/>
          <p:nvPr userDrawn="1"/>
        </p:nvSpPr>
        <p:spPr>
          <a:xfrm>
            <a:off x="1095586" y="5053521"/>
            <a:ext cx="709636" cy="215444"/>
          </a:xfrm>
          <a:prstGeom prst="rect">
            <a:avLst/>
          </a:prstGeom>
          <a:noFill/>
        </p:spPr>
        <p:txBody>
          <a:bodyPr wrap="square" lIns="0" rIns="0">
            <a:noAutofit/>
          </a:bodyPr>
          <a:lstStyle/>
          <a:p>
            <a:pPr algn="ctr"/>
            <a:r>
              <a:rPr lang="en-US" sz="800">
                <a:solidFill>
                  <a:schemeClr val="tx1"/>
                </a:solidFill>
              </a:rPr>
              <a:t>Equal</a:t>
            </a:r>
          </a:p>
        </p:txBody>
      </p:sp>
      <p:sp>
        <p:nvSpPr>
          <p:cNvPr id="26" name="TextBox 25">
            <a:extLst>
              <a:ext uri="{FF2B5EF4-FFF2-40B4-BE49-F238E27FC236}">
                <a16:creationId xmlns:a16="http://schemas.microsoft.com/office/drawing/2014/main" id="{4D7FAF32-C656-490B-861F-744C1885F0FF}"/>
              </a:ext>
            </a:extLst>
          </p:cNvPr>
          <p:cNvSpPr txBox="1"/>
          <p:nvPr userDrawn="1"/>
        </p:nvSpPr>
        <p:spPr>
          <a:xfrm>
            <a:off x="1095586" y="5877738"/>
            <a:ext cx="709636" cy="215444"/>
          </a:xfrm>
          <a:prstGeom prst="rect">
            <a:avLst/>
          </a:prstGeom>
          <a:noFill/>
        </p:spPr>
        <p:txBody>
          <a:bodyPr wrap="square" lIns="0" rIns="0">
            <a:noAutofit/>
          </a:bodyPr>
          <a:lstStyle/>
          <a:p>
            <a:pPr algn="ctr"/>
            <a:r>
              <a:rPr lang="en-US" sz="800">
                <a:solidFill>
                  <a:schemeClr val="tx1"/>
                </a:solidFill>
              </a:rPr>
              <a:t>Health</a:t>
            </a:r>
          </a:p>
        </p:txBody>
      </p:sp>
      <p:sp>
        <p:nvSpPr>
          <p:cNvPr id="28" name="TextBox 27">
            <a:extLst>
              <a:ext uri="{FF2B5EF4-FFF2-40B4-BE49-F238E27FC236}">
                <a16:creationId xmlns:a16="http://schemas.microsoft.com/office/drawing/2014/main" id="{4F95A3F8-68C9-4D7E-B264-C8D119DED17E}"/>
              </a:ext>
            </a:extLst>
          </p:cNvPr>
          <p:cNvSpPr txBox="1"/>
          <p:nvPr userDrawn="1"/>
        </p:nvSpPr>
        <p:spPr>
          <a:xfrm>
            <a:off x="1810171" y="3405089"/>
            <a:ext cx="709636" cy="215444"/>
          </a:xfrm>
          <a:prstGeom prst="rect">
            <a:avLst/>
          </a:prstGeom>
          <a:noFill/>
        </p:spPr>
        <p:txBody>
          <a:bodyPr wrap="square" lIns="0" rIns="0">
            <a:noAutofit/>
          </a:bodyPr>
          <a:lstStyle/>
          <a:p>
            <a:pPr algn="ctr"/>
            <a:r>
              <a:rPr lang="en-US" sz="800">
                <a:solidFill>
                  <a:schemeClr val="tx1"/>
                </a:solidFill>
              </a:rPr>
              <a:t>Chart</a:t>
            </a:r>
          </a:p>
        </p:txBody>
      </p:sp>
      <p:sp>
        <p:nvSpPr>
          <p:cNvPr id="30" name="TextBox 29">
            <a:extLst>
              <a:ext uri="{FF2B5EF4-FFF2-40B4-BE49-F238E27FC236}">
                <a16:creationId xmlns:a16="http://schemas.microsoft.com/office/drawing/2014/main" id="{C4A0B45D-E7D2-4205-948B-40F2D2C84361}"/>
              </a:ext>
            </a:extLst>
          </p:cNvPr>
          <p:cNvSpPr txBox="1"/>
          <p:nvPr userDrawn="1"/>
        </p:nvSpPr>
        <p:spPr>
          <a:xfrm>
            <a:off x="1810171" y="4229305"/>
            <a:ext cx="709636" cy="338554"/>
          </a:xfrm>
          <a:prstGeom prst="rect">
            <a:avLst/>
          </a:prstGeom>
          <a:noFill/>
        </p:spPr>
        <p:txBody>
          <a:bodyPr wrap="square" lIns="0" rIns="0">
            <a:noAutofit/>
          </a:bodyPr>
          <a:lstStyle/>
          <a:p>
            <a:pPr algn="ctr"/>
            <a:r>
              <a:rPr lang="en-US" sz="800">
                <a:solidFill>
                  <a:schemeClr val="tx1"/>
                </a:solidFill>
              </a:rPr>
              <a:t>Course foundation 3</a:t>
            </a:r>
          </a:p>
        </p:txBody>
      </p:sp>
      <p:sp>
        <p:nvSpPr>
          <p:cNvPr id="32" name="TextBox 31">
            <a:extLst>
              <a:ext uri="{FF2B5EF4-FFF2-40B4-BE49-F238E27FC236}">
                <a16:creationId xmlns:a16="http://schemas.microsoft.com/office/drawing/2014/main" id="{584E4E6B-8C58-4A87-811D-632BC3AF8E69}"/>
              </a:ext>
            </a:extLst>
          </p:cNvPr>
          <p:cNvSpPr txBox="1"/>
          <p:nvPr userDrawn="1"/>
        </p:nvSpPr>
        <p:spPr>
          <a:xfrm>
            <a:off x="1810171" y="5053521"/>
            <a:ext cx="709636" cy="215444"/>
          </a:xfrm>
          <a:prstGeom prst="rect">
            <a:avLst/>
          </a:prstGeom>
          <a:noFill/>
        </p:spPr>
        <p:txBody>
          <a:bodyPr wrap="square" lIns="0" rIns="0">
            <a:noAutofit/>
          </a:bodyPr>
          <a:lstStyle/>
          <a:p>
            <a:pPr algn="ctr"/>
            <a:r>
              <a:rPr lang="en-US" sz="800">
                <a:solidFill>
                  <a:schemeClr val="tx1"/>
                </a:solidFill>
              </a:rPr>
              <a:t>Error</a:t>
            </a:r>
          </a:p>
        </p:txBody>
      </p:sp>
      <p:sp>
        <p:nvSpPr>
          <p:cNvPr id="34" name="TextBox 33">
            <a:extLst>
              <a:ext uri="{FF2B5EF4-FFF2-40B4-BE49-F238E27FC236}">
                <a16:creationId xmlns:a16="http://schemas.microsoft.com/office/drawing/2014/main" id="{C590042C-17A5-4933-8C2F-049C18E5A584}"/>
              </a:ext>
            </a:extLst>
          </p:cNvPr>
          <p:cNvSpPr txBox="1"/>
          <p:nvPr userDrawn="1"/>
        </p:nvSpPr>
        <p:spPr>
          <a:xfrm>
            <a:off x="1810171" y="5877738"/>
            <a:ext cx="709636" cy="215444"/>
          </a:xfrm>
          <a:prstGeom prst="rect">
            <a:avLst/>
          </a:prstGeom>
          <a:noFill/>
        </p:spPr>
        <p:txBody>
          <a:bodyPr wrap="square" lIns="0" rIns="0">
            <a:noAutofit/>
          </a:bodyPr>
          <a:lstStyle/>
          <a:p>
            <a:pPr algn="ctr"/>
            <a:r>
              <a:rPr lang="en-US" sz="800">
                <a:solidFill>
                  <a:schemeClr val="tx1"/>
                </a:solidFill>
              </a:rPr>
              <a:t>Heart</a:t>
            </a:r>
          </a:p>
        </p:txBody>
      </p:sp>
      <p:sp>
        <p:nvSpPr>
          <p:cNvPr id="36" name="TextBox 35">
            <a:extLst>
              <a:ext uri="{FF2B5EF4-FFF2-40B4-BE49-F238E27FC236}">
                <a16:creationId xmlns:a16="http://schemas.microsoft.com/office/drawing/2014/main" id="{EEFC24A7-722C-4876-81E9-5552BE92F0F9}"/>
              </a:ext>
            </a:extLst>
          </p:cNvPr>
          <p:cNvSpPr txBox="1"/>
          <p:nvPr userDrawn="1"/>
        </p:nvSpPr>
        <p:spPr>
          <a:xfrm>
            <a:off x="2524756" y="3405089"/>
            <a:ext cx="709636" cy="215444"/>
          </a:xfrm>
          <a:prstGeom prst="rect">
            <a:avLst/>
          </a:prstGeom>
          <a:noFill/>
        </p:spPr>
        <p:txBody>
          <a:bodyPr wrap="square" lIns="0" rIns="0">
            <a:noAutofit/>
          </a:bodyPr>
          <a:lstStyle/>
          <a:p>
            <a:pPr algn="ctr"/>
            <a:r>
              <a:rPr lang="en-US" sz="800">
                <a:solidFill>
                  <a:schemeClr val="tx1"/>
                </a:solidFill>
              </a:rPr>
              <a:t>Clock</a:t>
            </a:r>
          </a:p>
        </p:txBody>
      </p:sp>
      <p:sp>
        <p:nvSpPr>
          <p:cNvPr id="38" name="TextBox 37">
            <a:extLst>
              <a:ext uri="{FF2B5EF4-FFF2-40B4-BE49-F238E27FC236}">
                <a16:creationId xmlns:a16="http://schemas.microsoft.com/office/drawing/2014/main" id="{5DB9E5FB-8496-4F67-9246-4D3CF2F152F7}"/>
              </a:ext>
            </a:extLst>
          </p:cNvPr>
          <p:cNvSpPr txBox="1"/>
          <p:nvPr userDrawn="1"/>
        </p:nvSpPr>
        <p:spPr>
          <a:xfrm>
            <a:off x="2524756" y="4229305"/>
            <a:ext cx="709636" cy="338554"/>
          </a:xfrm>
          <a:prstGeom prst="rect">
            <a:avLst/>
          </a:prstGeom>
          <a:noFill/>
        </p:spPr>
        <p:txBody>
          <a:bodyPr wrap="square" lIns="0" rIns="0">
            <a:noAutofit/>
          </a:bodyPr>
          <a:lstStyle/>
          <a:p>
            <a:pPr algn="ctr"/>
            <a:r>
              <a:rPr lang="en-US" sz="800">
                <a:solidFill>
                  <a:schemeClr val="tx1"/>
                </a:solidFill>
              </a:rPr>
              <a:t>Course-orchestrator</a:t>
            </a:r>
          </a:p>
        </p:txBody>
      </p:sp>
      <p:sp>
        <p:nvSpPr>
          <p:cNvPr id="40" name="TextBox 39">
            <a:extLst>
              <a:ext uri="{FF2B5EF4-FFF2-40B4-BE49-F238E27FC236}">
                <a16:creationId xmlns:a16="http://schemas.microsoft.com/office/drawing/2014/main" id="{D982E093-A924-4BC2-9033-B0724C502141}"/>
              </a:ext>
            </a:extLst>
          </p:cNvPr>
          <p:cNvSpPr txBox="1"/>
          <p:nvPr userDrawn="1"/>
        </p:nvSpPr>
        <p:spPr>
          <a:xfrm>
            <a:off x="2524756" y="5053521"/>
            <a:ext cx="709636" cy="338554"/>
          </a:xfrm>
          <a:prstGeom prst="rect">
            <a:avLst/>
          </a:prstGeom>
          <a:noFill/>
        </p:spPr>
        <p:txBody>
          <a:bodyPr wrap="square" lIns="0" rIns="0">
            <a:noAutofit/>
          </a:bodyPr>
          <a:lstStyle/>
          <a:p>
            <a:pPr algn="ctr"/>
            <a:r>
              <a:rPr lang="en-US" sz="800">
                <a:solidFill>
                  <a:schemeClr val="tx1"/>
                </a:solidFill>
              </a:rPr>
              <a:t>Exception handling</a:t>
            </a:r>
          </a:p>
        </p:txBody>
      </p:sp>
      <p:sp>
        <p:nvSpPr>
          <p:cNvPr id="42" name="TextBox 41">
            <a:extLst>
              <a:ext uri="{FF2B5EF4-FFF2-40B4-BE49-F238E27FC236}">
                <a16:creationId xmlns:a16="http://schemas.microsoft.com/office/drawing/2014/main" id="{192F9DD0-3AAD-4DF6-8FD9-49F5B75A74C9}"/>
              </a:ext>
            </a:extLst>
          </p:cNvPr>
          <p:cNvSpPr txBox="1"/>
          <p:nvPr userDrawn="1"/>
        </p:nvSpPr>
        <p:spPr>
          <a:xfrm>
            <a:off x="2524756" y="5877738"/>
            <a:ext cx="709636" cy="215444"/>
          </a:xfrm>
          <a:prstGeom prst="rect">
            <a:avLst/>
          </a:prstGeom>
          <a:noFill/>
        </p:spPr>
        <p:txBody>
          <a:bodyPr wrap="square" lIns="0" rIns="0">
            <a:noAutofit/>
          </a:bodyPr>
          <a:lstStyle/>
          <a:p>
            <a:pPr algn="ctr"/>
            <a:r>
              <a:rPr lang="en-US" sz="800">
                <a:solidFill>
                  <a:schemeClr val="tx1"/>
                </a:solidFill>
              </a:rPr>
              <a:t>Home</a:t>
            </a:r>
          </a:p>
        </p:txBody>
      </p:sp>
      <p:sp>
        <p:nvSpPr>
          <p:cNvPr id="44" name="TextBox 43">
            <a:extLst>
              <a:ext uri="{FF2B5EF4-FFF2-40B4-BE49-F238E27FC236}">
                <a16:creationId xmlns:a16="http://schemas.microsoft.com/office/drawing/2014/main" id="{5F9BD512-2053-4FBA-B3CF-04340B99A94F}"/>
              </a:ext>
            </a:extLst>
          </p:cNvPr>
          <p:cNvSpPr txBox="1"/>
          <p:nvPr userDrawn="1"/>
        </p:nvSpPr>
        <p:spPr>
          <a:xfrm>
            <a:off x="3239341" y="3405089"/>
            <a:ext cx="709636" cy="338554"/>
          </a:xfrm>
          <a:prstGeom prst="rect">
            <a:avLst/>
          </a:prstGeom>
          <a:noFill/>
        </p:spPr>
        <p:txBody>
          <a:bodyPr wrap="square" lIns="0" rIns="0">
            <a:noAutofit/>
          </a:bodyPr>
          <a:lstStyle/>
          <a:p>
            <a:pPr algn="ctr"/>
            <a:r>
              <a:rPr lang="en-US" sz="800">
                <a:solidFill>
                  <a:schemeClr val="tx1"/>
                </a:solidFill>
              </a:rPr>
              <a:t>Cloud </a:t>
            </a:r>
          </a:p>
          <a:p>
            <a:pPr algn="ctr"/>
            <a:r>
              <a:rPr lang="en-US" sz="800">
                <a:solidFill>
                  <a:schemeClr val="tx1"/>
                </a:solidFill>
              </a:rPr>
              <a:t>app</a:t>
            </a:r>
          </a:p>
        </p:txBody>
      </p:sp>
      <p:sp>
        <p:nvSpPr>
          <p:cNvPr id="54" name="TextBox 53">
            <a:extLst>
              <a:ext uri="{FF2B5EF4-FFF2-40B4-BE49-F238E27FC236}">
                <a16:creationId xmlns:a16="http://schemas.microsoft.com/office/drawing/2014/main" id="{6B7C9C30-B068-4C5F-8A0C-B42845C388F0}"/>
              </a:ext>
            </a:extLst>
          </p:cNvPr>
          <p:cNvSpPr txBox="1"/>
          <p:nvPr userDrawn="1"/>
        </p:nvSpPr>
        <p:spPr>
          <a:xfrm>
            <a:off x="3239341" y="4229305"/>
            <a:ext cx="709636" cy="215444"/>
          </a:xfrm>
          <a:prstGeom prst="rect">
            <a:avLst/>
          </a:prstGeom>
          <a:noFill/>
        </p:spPr>
        <p:txBody>
          <a:bodyPr wrap="square" lIns="0" rIns="0">
            <a:noAutofit/>
          </a:bodyPr>
          <a:lstStyle/>
          <a:p>
            <a:pPr algn="ctr"/>
            <a:r>
              <a:rPr lang="en-US" sz="800">
                <a:solidFill>
                  <a:schemeClr val="tx1"/>
                </a:solidFill>
              </a:rPr>
              <a:t>CRM</a:t>
            </a:r>
          </a:p>
        </p:txBody>
      </p:sp>
      <p:sp>
        <p:nvSpPr>
          <p:cNvPr id="56" name="TextBox 55">
            <a:extLst>
              <a:ext uri="{FF2B5EF4-FFF2-40B4-BE49-F238E27FC236}">
                <a16:creationId xmlns:a16="http://schemas.microsoft.com/office/drawing/2014/main" id="{1062010E-3466-4D90-852C-06F41099ADD6}"/>
              </a:ext>
            </a:extLst>
          </p:cNvPr>
          <p:cNvSpPr txBox="1"/>
          <p:nvPr userDrawn="1"/>
        </p:nvSpPr>
        <p:spPr>
          <a:xfrm>
            <a:off x="3239341" y="5053521"/>
            <a:ext cx="709636" cy="215444"/>
          </a:xfrm>
          <a:prstGeom prst="rect">
            <a:avLst/>
          </a:prstGeom>
          <a:noFill/>
        </p:spPr>
        <p:txBody>
          <a:bodyPr wrap="square" lIns="0" rIns="0">
            <a:noAutofit/>
          </a:bodyPr>
          <a:lstStyle/>
          <a:p>
            <a:pPr algn="ctr"/>
            <a:r>
              <a:rPr lang="en-US" sz="800">
                <a:solidFill>
                  <a:schemeClr val="tx1"/>
                </a:solidFill>
              </a:rPr>
              <a:t>Fast ROI</a:t>
            </a:r>
          </a:p>
        </p:txBody>
      </p:sp>
      <p:sp>
        <p:nvSpPr>
          <p:cNvPr id="58" name="TextBox 57">
            <a:extLst>
              <a:ext uri="{FF2B5EF4-FFF2-40B4-BE49-F238E27FC236}">
                <a16:creationId xmlns:a16="http://schemas.microsoft.com/office/drawing/2014/main" id="{537844AA-A71F-4B8C-87CF-C5F3E6A4077B}"/>
              </a:ext>
            </a:extLst>
          </p:cNvPr>
          <p:cNvSpPr txBox="1"/>
          <p:nvPr userDrawn="1"/>
        </p:nvSpPr>
        <p:spPr>
          <a:xfrm>
            <a:off x="3239341" y="5877738"/>
            <a:ext cx="709636" cy="215444"/>
          </a:xfrm>
          <a:prstGeom prst="rect">
            <a:avLst/>
          </a:prstGeom>
          <a:noFill/>
        </p:spPr>
        <p:txBody>
          <a:bodyPr wrap="square" lIns="0" rIns="0">
            <a:noAutofit/>
          </a:bodyPr>
          <a:lstStyle/>
          <a:p>
            <a:pPr algn="ctr"/>
            <a:r>
              <a:rPr lang="en-US" sz="800">
                <a:solidFill>
                  <a:schemeClr val="tx1"/>
                </a:solidFill>
              </a:rPr>
              <a:t>Hourglass</a:t>
            </a:r>
          </a:p>
        </p:txBody>
      </p:sp>
      <p:sp>
        <p:nvSpPr>
          <p:cNvPr id="60" name="TextBox 59">
            <a:extLst>
              <a:ext uri="{FF2B5EF4-FFF2-40B4-BE49-F238E27FC236}">
                <a16:creationId xmlns:a16="http://schemas.microsoft.com/office/drawing/2014/main" id="{716AC10E-9432-4465-85A9-18EA52B6AF93}"/>
              </a:ext>
            </a:extLst>
          </p:cNvPr>
          <p:cNvSpPr txBox="1"/>
          <p:nvPr userDrawn="1"/>
        </p:nvSpPr>
        <p:spPr>
          <a:xfrm>
            <a:off x="6097681" y="3405089"/>
            <a:ext cx="709636" cy="215444"/>
          </a:xfrm>
          <a:prstGeom prst="rect">
            <a:avLst/>
          </a:prstGeom>
          <a:noFill/>
        </p:spPr>
        <p:txBody>
          <a:bodyPr wrap="square" lIns="0" rIns="0">
            <a:noAutofit/>
          </a:bodyPr>
          <a:lstStyle/>
          <a:p>
            <a:pPr algn="ctr"/>
            <a:r>
              <a:rPr lang="en-US" sz="800">
                <a:solidFill>
                  <a:schemeClr val="tx1"/>
                </a:solidFill>
              </a:rPr>
              <a:t>Code</a:t>
            </a:r>
          </a:p>
        </p:txBody>
      </p:sp>
      <p:sp>
        <p:nvSpPr>
          <p:cNvPr id="62" name="TextBox 61">
            <a:extLst>
              <a:ext uri="{FF2B5EF4-FFF2-40B4-BE49-F238E27FC236}">
                <a16:creationId xmlns:a16="http://schemas.microsoft.com/office/drawing/2014/main" id="{5DDF5416-163E-4A6E-A248-8E337597EA4D}"/>
              </a:ext>
            </a:extLst>
          </p:cNvPr>
          <p:cNvSpPr txBox="1"/>
          <p:nvPr userDrawn="1"/>
        </p:nvSpPr>
        <p:spPr>
          <a:xfrm>
            <a:off x="6097681" y="4229305"/>
            <a:ext cx="709636" cy="338554"/>
          </a:xfrm>
          <a:prstGeom prst="rect">
            <a:avLst/>
          </a:prstGeom>
          <a:noFill/>
        </p:spPr>
        <p:txBody>
          <a:bodyPr wrap="square" lIns="0" rIns="0">
            <a:noAutofit/>
          </a:bodyPr>
          <a:lstStyle/>
          <a:p>
            <a:pPr algn="ctr"/>
            <a:r>
              <a:rPr lang="en-US" sz="800">
                <a:solidFill>
                  <a:schemeClr val="tx1"/>
                </a:solidFill>
              </a:rPr>
              <a:t>Desktop program</a:t>
            </a:r>
          </a:p>
        </p:txBody>
      </p:sp>
      <p:sp>
        <p:nvSpPr>
          <p:cNvPr id="64" name="TextBox 63">
            <a:extLst>
              <a:ext uri="{FF2B5EF4-FFF2-40B4-BE49-F238E27FC236}">
                <a16:creationId xmlns:a16="http://schemas.microsoft.com/office/drawing/2014/main" id="{55B92149-B45A-4FC5-968C-B986E0C4700F}"/>
              </a:ext>
            </a:extLst>
          </p:cNvPr>
          <p:cNvSpPr txBox="1"/>
          <p:nvPr userDrawn="1"/>
        </p:nvSpPr>
        <p:spPr>
          <a:xfrm>
            <a:off x="6097681" y="5053521"/>
            <a:ext cx="709636" cy="215444"/>
          </a:xfrm>
          <a:prstGeom prst="rect">
            <a:avLst/>
          </a:prstGeom>
          <a:noFill/>
        </p:spPr>
        <p:txBody>
          <a:bodyPr wrap="square" lIns="0" rIns="0">
            <a:noAutofit/>
          </a:bodyPr>
          <a:lstStyle/>
          <a:p>
            <a:pPr algn="ctr"/>
            <a:r>
              <a:rPr lang="en-US" sz="800">
                <a:solidFill>
                  <a:schemeClr val="tx1"/>
                </a:solidFill>
              </a:rPr>
              <a:t>First-link</a:t>
            </a:r>
          </a:p>
        </p:txBody>
      </p:sp>
      <p:sp>
        <p:nvSpPr>
          <p:cNvPr id="66" name="TextBox 65">
            <a:extLst>
              <a:ext uri="{FF2B5EF4-FFF2-40B4-BE49-F238E27FC236}">
                <a16:creationId xmlns:a16="http://schemas.microsoft.com/office/drawing/2014/main" id="{39F5A768-E7DC-4D96-AAF3-21FBBF300C0C}"/>
              </a:ext>
            </a:extLst>
          </p:cNvPr>
          <p:cNvSpPr txBox="1"/>
          <p:nvPr userDrawn="1"/>
        </p:nvSpPr>
        <p:spPr>
          <a:xfrm>
            <a:off x="6097681" y="2580873"/>
            <a:ext cx="709636" cy="338554"/>
          </a:xfrm>
          <a:prstGeom prst="rect">
            <a:avLst/>
          </a:prstGeom>
          <a:noFill/>
        </p:spPr>
        <p:txBody>
          <a:bodyPr wrap="square" lIns="0" rIns="0">
            <a:noAutofit/>
          </a:bodyPr>
          <a:lstStyle/>
          <a:p>
            <a:pPr algn="ctr"/>
            <a:r>
              <a:rPr lang="en-US" sz="800">
                <a:solidFill>
                  <a:schemeClr val="tx1"/>
                </a:solidFill>
              </a:rPr>
              <a:t>Automated data entry</a:t>
            </a:r>
          </a:p>
        </p:txBody>
      </p:sp>
      <p:sp>
        <p:nvSpPr>
          <p:cNvPr id="68" name="TextBox 67">
            <a:extLst>
              <a:ext uri="{FF2B5EF4-FFF2-40B4-BE49-F238E27FC236}">
                <a16:creationId xmlns:a16="http://schemas.microsoft.com/office/drawing/2014/main" id="{F4F1FFB2-B0BC-446B-9B34-4288C9E9AFC9}"/>
              </a:ext>
            </a:extLst>
          </p:cNvPr>
          <p:cNvSpPr txBox="1"/>
          <p:nvPr userDrawn="1"/>
        </p:nvSpPr>
        <p:spPr>
          <a:xfrm>
            <a:off x="6097681" y="1756657"/>
            <a:ext cx="709636" cy="215444"/>
          </a:xfrm>
          <a:prstGeom prst="rect">
            <a:avLst/>
          </a:prstGeom>
          <a:noFill/>
        </p:spPr>
        <p:txBody>
          <a:bodyPr wrap="square" lIns="0" rIns="0">
            <a:noAutofit/>
          </a:bodyPr>
          <a:lstStyle/>
          <a:p>
            <a:pPr algn="ctr"/>
            <a:r>
              <a:rPr lang="en-US" sz="800">
                <a:solidFill>
                  <a:schemeClr val="tx1"/>
                </a:solidFill>
              </a:rPr>
              <a:t>AI </a:t>
            </a:r>
          </a:p>
        </p:txBody>
      </p:sp>
      <p:sp>
        <p:nvSpPr>
          <p:cNvPr id="70" name="TextBox 69">
            <a:extLst>
              <a:ext uri="{FF2B5EF4-FFF2-40B4-BE49-F238E27FC236}">
                <a16:creationId xmlns:a16="http://schemas.microsoft.com/office/drawing/2014/main" id="{5F7AAD6C-5663-4415-95C8-95A418271499}"/>
              </a:ext>
            </a:extLst>
          </p:cNvPr>
          <p:cNvSpPr txBox="1"/>
          <p:nvPr userDrawn="1"/>
        </p:nvSpPr>
        <p:spPr>
          <a:xfrm>
            <a:off x="6097681" y="5877738"/>
            <a:ext cx="709636" cy="215444"/>
          </a:xfrm>
          <a:prstGeom prst="rect">
            <a:avLst/>
          </a:prstGeom>
          <a:noFill/>
        </p:spPr>
        <p:txBody>
          <a:bodyPr wrap="square" lIns="0" rIns="0">
            <a:noAutofit/>
          </a:bodyPr>
          <a:lstStyle/>
          <a:p>
            <a:pPr algn="ctr"/>
            <a:r>
              <a:rPr lang="en-US" sz="800">
                <a:solidFill>
                  <a:schemeClr val="tx1"/>
                </a:solidFill>
              </a:rPr>
              <a:t>Keyboard</a:t>
            </a:r>
          </a:p>
        </p:txBody>
      </p:sp>
      <p:sp>
        <p:nvSpPr>
          <p:cNvPr id="72" name="TextBox 71">
            <a:extLst>
              <a:ext uri="{FF2B5EF4-FFF2-40B4-BE49-F238E27FC236}">
                <a16:creationId xmlns:a16="http://schemas.microsoft.com/office/drawing/2014/main" id="{A7202B93-89D8-4FDD-8D9A-0C21EF535DD5}"/>
              </a:ext>
            </a:extLst>
          </p:cNvPr>
          <p:cNvSpPr txBox="1"/>
          <p:nvPr userDrawn="1"/>
        </p:nvSpPr>
        <p:spPr>
          <a:xfrm>
            <a:off x="6812266" y="3405089"/>
            <a:ext cx="709636" cy="338554"/>
          </a:xfrm>
          <a:prstGeom prst="rect">
            <a:avLst/>
          </a:prstGeom>
          <a:noFill/>
        </p:spPr>
        <p:txBody>
          <a:bodyPr wrap="square" lIns="0" rIns="0">
            <a:noAutofit/>
          </a:bodyPr>
          <a:lstStyle/>
          <a:p>
            <a:pPr algn="ctr"/>
            <a:r>
              <a:rPr lang="en-US" sz="800">
                <a:solidFill>
                  <a:schemeClr val="tx1"/>
                </a:solidFill>
              </a:rPr>
              <a:t>Complete </a:t>
            </a:r>
          </a:p>
          <a:p>
            <a:pPr algn="ctr"/>
            <a:r>
              <a:rPr lang="en-US" sz="800">
                <a:solidFill>
                  <a:schemeClr val="tx1"/>
                </a:solidFill>
              </a:rPr>
              <a:t>audit</a:t>
            </a:r>
          </a:p>
        </p:txBody>
      </p:sp>
      <p:sp>
        <p:nvSpPr>
          <p:cNvPr id="74" name="TextBox 73">
            <a:extLst>
              <a:ext uri="{FF2B5EF4-FFF2-40B4-BE49-F238E27FC236}">
                <a16:creationId xmlns:a16="http://schemas.microsoft.com/office/drawing/2014/main" id="{90F4B8E3-F91B-4E96-93C4-2D4AE885E78B}"/>
              </a:ext>
            </a:extLst>
          </p:cNvPr>
          <p:cNvSpPr txBox="1"/>
          <p:nvPr userDrawn="1"/>
        </p:nvSpPr>
        <p:spPr>
          <a:xfrm>
            <a:off x="6812266" y="4229305"/>
            <a:ext cx="709636" cy="338554"/>
          </a:xfrm>
          <a:prstGeom prst="rect">
            <a:avLst/>
          </a:prstGeom>
          <a:noFill/>
        </p:spPr>
        <p:txBody>
          <a:bodyPr wrap="square" lIns="0" rIns="0">
            <a:noAutofit/>
          </a:bodyPr>
          <a:lstStyle/>
          <a:p>
            <a:pPr algn="ctr"/>
            <a:r>
              <a:rPr lang="en-US" sz="800">
                <a:solidFill>
                  <a:schemeClr val="tx1"/>
                </a:solidFill>
              </a:rPr>
              <a:t>Document </a:t>
            </a:r>
            <a:br>
              <a:rPr lang="en-US" sz="800">
                <a:solidFill>
                  <a:schemeClr val="tx1"/>
                </a:solidFill>
              </a:rPr>
            </a:br>
            <a:endParaRPr lang="en-US" sz="800">
              <a:solidFill>
                <a:schemeClr val="tx1"/>
              </a:solidFill>
            </a:endParaRPr>
          </a:p>
        </p:txBody>
      </p:sp>
      <p:sp>
        <p:nvSpPr>
          <p:cNvPr id="76" name="TextBox 75">
            <a:extLst>
              <a:ext uri="{FF2B5EF4-FFF2-40B4-BE49-F238E27FC236}">
                <a16:creationId xmlns:a16="http://schemas.microsoft.com/office/drawing/2014/main" id="{2B5058D7-7643-429A-89EC-F353837EA808}"/>
              </a:ext>
            </a:extLst>
          </p:cNvPr>
          <p:cNvSpPr txBox="1"/>
          <p:nvPr userDrawn="1"/>
        </p:nvSpPr>
        <p:spPr>
          <a:xfrm>
            <a:off x="6812266" y="5053521"/>
            <a:ext cx="709636" cy="215444"/>
          </a:xfrm>
          <a:prstGeom prst="rect">
            <a:avLst/>
          </a:prstGeom>
          <a:noFill/>
        </p:spPr>
        <p:txBody>
          <a:bodyPr wrap="square" lIns="0" rIns="0">
            <a:noAutofit/>
          </a:bodyPr>
          <a:lstStyle/>
          <a:p>
            <a:pPr algn="ctr"/>
            <a:r>
              <a:rPr lang="en-US" sz="800">
                <a:solidFill>
                  <a:schemeClr val="tx1"/>
                </a:solidFill>
              </a:rPr>
              <a:t>First-mention</a:t>
            </a:r>
          </a:p>
        </p:txBody>
      </p:sp>
      <p:sp>
        <p:nvSpPr>
          <p:cNvPr id="78" name="TextBox 77">
            <a:extLst>
              <a:ext uri="{FF2B5EF4-FFF2-40B4-BE49-F238E27FC236}">
                <a16:creationId xmlns:a16="http://schemas.microsoft.com/office/drawing/2014/main" id="{78070FC8-666B-4E4E-9D25-C3E250A33377}"/>
              </a:ext>
            </a:extLst>
          </p:cNvPr>
          <p:cNvSpPr txBox="1"/>
          <p:nvPr userDrawn="1"/>
        </p:nvSpPr>
        <p:spPr>
          <a:xfrm>
            <a:off x="6812266" y="2580873"/>
            <a:ext cx="709636" cy="215444"/>
          </a:xfrm>
          <a:prstGeom prst="rect">
            <a:avLst/>
          </a:prstGeom>
          <a:noFill/>
        </p:spPr>
        <p:txBody>
          <a:bodyPr wrap="square" lIns="0" rIns="0">
            <a:noAutofit/>
          </a:bodyPr>
          <a:lstStyle/>
          <a:p>
            <a:pPr algn="ctr"/>
            <a:r>
              <a:rPr lang="en-US" sz="800">
                <a:solidFill>
                  <a:schemeClr val="tx1"/>
                </a:solidFill>
              </a:rPr>
              <a:t>Automation</a:t>
            </a:r>
          </a:p>
        </p:txBody>
      </p:sp>
      <p:sp>
        <p:nvSpPr>
          <p:cNvPr id="80" name="TextBox 79">
            <a:extLst>
              <a:ext uri="{FF2B5EF4-FFF2-40B4-BE49-F238E27FC236}">
                <a16:creationId xmlns:a16="http://schemas.microsoft.com/office/drawing/2014/main" id="{2E145C96-DBDE-46E2-9171-37C44FC392A8}"/>
              </a:ext>
            </a:extLst>
          </p:cNvPr>
          <p:cNvSpPr txBox="1"/>
          <p:nvPr userDrawn="1"/>
        </p:nvSpPr>
        <p:spPr>
          <a:xfrm>
            <a:off x="6812266" y="1756657"/>
            <a:ext cx="709636" cy="215444"/>
          </a:xfrm>
          <a:prstGeom prst="rect">
            <a:avLst/>
          </a:prstGeom>
          <a:noFill/>
        </p:spPr>
        <p:txBody>
          <a:bodyPr wrap="square" lIns="0" rIns="0">
            <a:noAutofit/>
          </a:bodyPr>
          <a:lstStyle/>
          <a:p>
            <a:pPr algn="ctr"/>
            <a:r>
              <a:rPr lang="en-US" sz="800">
                <a:solidFill>
                  <a:schemeClr val="tx1"/>
                </a:solidFill>
              </a:rPr>
              <a:t>AI Alt</a:t>
            </a:r>
          </a:p>
        </p:txBody>
      </p:sp>
      <p:sp>
        <p:nvSpPr>
          <p:cNvPr id="82" name="TextBox 81">
            <a:extLst>
              <a:ext uri="{FF2B5EF4-FFF2-40B4-BE49-F238E27FC236}">
                <a16:creationId xmlns:a16="http://schemas.microsoft.com/office/drawing/2014/main" id="{5EF2FF4D-B1BD-4666-8C9D-753E6C0E2A6E}"/>
              </a:ext>
            </a:extLst>
          </p:cNvPr>
          <p:cNvSpPr txBox="1"/>
          <p:nvPr userDrawn="1"/>
        </p:nvSpPr>
        <p:spPr>
          <a:xfrm>
            <a:off x="6812266" y="5877738"/>
            <a:ext cx="709636" cy="215444"/>
          </a:xfrm>
          <a:prstGeom prst="rect">
            <a:avLst/>
          </a:prstGeom>
          <a:noFill/>
        </p:spPr>
        <p:txBody>
          <a:bodyPr wrap="square" lIns="0" rIns="0">
            <a:noAutofit/>
          </a:bodyPr>
          <a:lstStyle/>
          <a:p>
            <a:pPr algn="ctr"/>
            <a:r>
              <a:rPr lang="en-US" sz="800">
                <a:solidFill>
                  <a:schemeClr val="tx1"/>
                </a:solidFill>
              </a:rPr>
              <a:t>Label</a:t>
            </a:r>
          </a:p>
        </p:txBody>
      </p:sp>
      <p:sp>
        <p:nvSpPr>
          <p:cNvPr id="83" name="TextBox 82">
            <a:extLst>
              <a:ext uri="{FF2B5EF4-FFF2-40B4-BE49-F238E27FC236}">
                <a16:creationId xmlns:a16="http://schemas.microsoft.com/office/drawing/2014/main" id="{A4C49745-860B-4CA3-9551-970E17443DF5}"/>
              </a:ext>
            </a:extLst>
          </p:cNvPr>
          <p:cNvSpPr txBox="1"/>
          <p:nvPr userDrawn="1"/>
        </p:nvSpPr>
        <p:spPr>
          <a:xfrm>
            <a:off x="7526851" y="3405089"/>
            <a:ext cx="709636" cy="338554"/>
          </a:xfrm>
          <a:prstGeom prst="rect">
            <a:avLst/>
          </a:prstGeom>
          <a:noFill/>
        </p:spPr>
        <p:txBody>
          <a:bodyPr wrap="square" lIns="0" rIns="0">
            <a:noAutofit/>
          </a:bodyPr>
          <a:lstStyle/>
          <a:p>
            <a:pPr algn="ctr"/>
            <a:r>
              <a:rPr lang="en-US" sz="800">
                <a:solidFill>
                  <a:schemeClr val="tx1"/>
                </a:solidFill>
              </a:rPr>
              <a:t>Contact</a:t>
            </a:r>
          </a:p>
          <a:p>
            <a:pPr algn="ctr"/>
            <a:r>
              <a:rPr lang="en-US" sz="800">
                <a:solidFill>
                  <a:schemeClr val="tx1"/>
                </a:solidFill>
              </a:rPr>
              <a:t>email</a:t>
            </a:r>
          </a:p>
        </p:txBody>
      </p:sp>
      <p:sp>
        <p:nvSpPr>
          <p:cNvPr id="84" name="TextBox 83">
            <a:extLst>
              <a:ext uri="{FF2B5EF4-FFF2-40B4-BE49-F238E27FC236}">
                <a16:creationId xmlns:a16="http://schemas.microsoft.com/office/drawing/2014/main" id="{4252A578-B230-4B6B-AAAA-19F05A989A4C}"/>
              </a:ext>
            </a:extLst>
          </p:cNvPr>
          <p:cNvSpPr txBox="1"/>
          <p:nvPr userDrawn="1"/>
        </p:nvSpPr>
        <p:spPr>
          <a:xfrm>
            <a:off x="7526851" y="4229305"/>
            <a:ext cx="709636" cy="215444"/>
          </a:xfrm>
          <a:prstGeom prst="rect">
            <a:avLst/>
          </a:prstGeom>
          <a:noFill/>
        </p:spPr>
        <p:txBody>
          <a:bodyPr wrap="square" lIns="0" rIns="0">
            <a:noAutofit/>
          </a:bodyPr>
          <a:lstStyle/>
          <a:p>
            <a:pPr algn="ctr"/>
            <a:r>
              <a:rPr lang="en-US" sz="800">
                <a:solidFill>
                  <a:schemeClr val="tx1"/>
                </a:solidFill>
              </a:rPr>
              <a:t>Done</a:t>
            </a:r>
          </a:p>
        </p:txBody>
      </p:sp>
      <p:sp>
        <p:nvSpPr>
          <p:cNvPr id="86" name="TextBox 85">
            <a:extLst>
              <a:ext uri="{FF2B5EF4-FFF2-40B4-BE49-F238E27FC236}">
                <a16:creationId xmlns:a16="http://schemas.microsoft.com/office/drawing/2014/main" id="{FE902129-2039-4AC5-9EBC-415B09B01A10}"/>
              </a:ext>
            </a:extLst>
          </p:cNvPr>
          <p:cNvSpPr txBox="1"/>
          <p:nvPr userDrawn="1"/>
        </p:nvSpPr>
        <p:spPr>
          <a:xfrm>
            <a:off x="7526851" y="5053521"/>
            <a:ext cx="709636" cy="215444"/>
          </a:xfrm>
          <a:prstGeom prst="rect">
            <a:avLst/>
          </a:prstGeom>
          <a:noFill/>
        </p:spPr>
        <p:txBody>
          <a:bodyPr wrap="square" lIns="0" rIns="0">
            <a:noAutofit/>
          </a:bodyPr>
          <a:lstStyle/>
          <a:p>
            <a:pPr algn="ctr"/>
            <a:r>
              <a:rPr lang="en-US" sz="800">
                <a:solidFill>
                  <a:schemeClr val="tx1"/>
                </a:solidFill>
              </a:rPr>
              <a:t>First-</a:t>
            </a:r>
            <a:r>
              <a:rPr lang="en-US" sz="800" err="1">
                <a:solidFill>
                  <a:schemeClr val="tx1"/>
                </a:solidFill>
              </a:rPr>
              <a:t>onebox</a:t>
            </a:r>
            <a:endParaRPr lang="en-US" sz="800">
              <a:solidFill>
                <a:schemeClr val="tx1"/>
              </a:solidFill>
            </a:endParaRPr>
          </a:p>
        </p:txBody>
      </p:sp>
      <p:sp>
        <p:nvSpPr>
          <p:cNvPr id="88" name="TextBox 87">
            <a:extLst>
              <a:ext uri="{FF2B5EF4-FFF2-40B4-BE49-F238E27FC236}">
                <a16:creationId xmlns:a16="http://schemas.microsoft.com/office/drawing/2014/main" id="{C1D5AB5D-E898-4CE8-88C3-3E21999E6C50}"/>
              </a:ext>
            </a:extLst>
          </p:cNvPr>
          <p:cNvSpPr txBox="1"/>
          <p:nvPr userDrawn="1"/>
        </p:nvSpPr>
        <p:spPr>
          <a:xfrm>
            <a:off x="7526851" y="2580873"/>
            <a:ext cx="709636" cy="338554"/>
          </a:xfrm>
          <a:prstGeom prst="rect">
            <a:avLst/>
          </a:prstGeom>
          <a:noFill/>
        </p:spPr>
        <p:txBody>
          <a:bodyPr wrap="square" lIns="0" rIns="0">
            <a:noAutofit/>
          </a:bodyPr>
          <a:lstStyle/>
          <a:p>
            <a:pPr algn="ctr"/>
            <a:r>
              <a:rPr lang="en-US" sz="800">
                <a:solidFill>
                  <a:schemeClr val="tx1"/>
                </a:solidFill>
              </a:rPr>
              <a:t>Background automation</a:t>
            </a:r>
          </a:p>
        </p:txBody>
      </p:sp>
      <p:sp>
        <p:nvSpPr>
          <p:cNvPr id="89" name="TextBox 88">
            <a:extLst>
              <a:ext uri="{FF2B5EF4-FFF2-40B4-BE49-F238E27FC236}">
                <a16:creationId xmlns:a16="http://schemas.microsoft.com/office/drawing/2014/main" id="{78021956-D404-44CD-8BDA-4678E175BE1E}"/>
              </a:ext>
            </a:extLst>
          </p:cNvPr>
          <p:cNvSpPr txBox="1"/>
          <p:nvPr userDrawn="1"/>
        </p:nvSpPr>
        <p:spPr>
          <a:xfrm>
            <a:off x="7526851" y="1756657"/>
            <a:ext cx="709636" cy="215444"/>
          </a:xfrm>
          <a:prstGeom prst="rect">
            <a:avLst/>
          </a:prstGeom>
          <a:noFill/>
        </p:spPr>
        <p:txBody>
          <a:bodyPr wrap="square" lIns="0" rIns="0">
            <a:noAutofit/>
          </a:bodyPr>
          <a:lstStyle/>
          <a:p>
            <a:pPr algn="ctr"/>
            <a:r>
              <a:rPr lang="en-US" sz="800">
                <a:solidFill>
                  <a:schemeClr val="tx1"/>
                </a:solidFill>
              </a:rPr>
              <a:t>AI Enabled</a:t>
            </a:r>
          </a:p>
        </p:txBody>
      </p:sp>
      <p:sp>
        <p:nvSpPr>
          <p:cNvPr id="90" name="TextBox 89">
            <a:extLst>
              <a:ext uri="{FF2B5EF4-FFF2-40B4-BE49-F238E27FC236}">
                <a16:creationId xmlns:a16="http://schemas.microsoft.com/office/drawing/2014/main" id="{59BA3CC2-4687-4D55-A9A9-C1937314AF35}"/>
              </a:ext>
            </a:extLst>
          </p:cNvPr>
          <p:cNvSpPr txBox="1"/>
          <p:nvPr userDrawn="1"/>
        </p:nvSpPr>
        <p:spPr>
          <a:xfrm>
            <a:off x="7526851" y="5877738"/>
            <a:ext cx="709636" cy="215444"/>
          </a:xfrm>
          <a:prstGeom prst="rect">
            <a:avLst/>
          </a:prstGeom>
          <a:noFill/>
        </p:spPr>
        <p:txBody>
          <a:bodyPr wrap="square" lIns="0" rIns="0">
            <a:noAutofit/>
          </a:bodyPr>
          <a:lstStyle/>
          <a:p>
            <a:pPr algn="ctr"/>
            <a:r>
              <a:rPr lang="en-US" sz="800">
                <a:solidFill>
                  <a:schemeClr val="tx1"/>
                </a:solidFill>
              </a:rPr>
              <a:t>Label alt</a:t>
            </a:r>
          </a:p>
        </p:txBody>
      </p:sp>
      <p:sp>
        <p:nvSpPr>
          <p:cNvPr id="92" name="TextBox 91">
            <a:extLst>
              <a:ext uri="{FF2B5EF4-FFF2-40B4-BE49-F238E27FC236}">
                <a16:creationId xmlns:a16="http://schemas.microsoft.com/office/drawing/2014/main" id="{65C6136B-4DC2-4E31-AF26-A93DBD24CA8F}"/>
              </a:ext>
            </a:extLst>
          </p:cNvPr>
          <p:cNvSpPr txBox="1"/>
          <p:nvPr userDrawn="1"/>
        </p:nvSpPr>
        <p:spPr>
          <a:xfrm>
            <a:off x="10385191" y="3405089"/>
            <a:ext cx="709636" cy="215444"/>
          </a:xfrm>
          <a:prstGeom prst="rect">
            <a:avLst/>
          </a:prstGeom>
          <a:noFill/>
        </p:spPr>
        <p:txBody>
          <a:bodyPr wrap="square" lIns="0" rIns="0">
            <a:noAutofit/>
          </a:bodyPr>
          <a:lstStyle/>
          <a:p>
            <a:pPr algn="ctr"/>
            <a:r>
              <a:rPr lang="en-US" sz="800">
                <a:solidFill>
                  <a:schemeClr val="tx1"/>
                </a:solidFill>
              </a:rPr>
              <a:t>Cost low</a:t>
            </a:r>
          </a:p>
        </p:txBody>
      </p:sp>
      <p:sp>
        <p:nvSpPr>
          <p:cNvPr id="181" name="TextBox 180">
            <a:extLst>
              <a:ext uri="{FF2B5EF4-FFF2-40B4-BE49-F238E27FC236}">
                <a16:creationId xmlns:a16="http://schemas.microsoft.com/office/drawing/2014/main" id="{C44B68C6-DDF9-4772-BACB-2418FAC2EB35}"/>
              </a:ext>
            </a:extLst>
          </p:cNvPr>
          <p:cNvSpPr txBox="1"/>
          <p:nvPr userDrawn="1"/>
        </p:nvSpPr>
        <p:spPr>
          <a:xfrm>
            <a:off x="10385191" y="4229305"/>
            <a:ext cx="709636" cy="215444"/>
          </a:xfrm>
          <a:prstGeom prst="rect">
            <a:avLst/>
          </a:prstGeom>
          <a:noFill/>
        </p:spPr>
        <p:txBody>
          <a:bodyPr wrap="square" lIns="0" rIns="0">
            <a:noAutofit/>
          </a:bodyPr>
          <a:lstStyle/>
          <a:p>
            <a:pPr algn="ctr"/>
            <a:r>
              <a:rPr lang="en-US" sz="800">
                <a:solidFill>
                  <a:schemeClr val="tx1"/>
                </a:solidFill>
              </a:rPr>
              <a:t>Editor</a:t>
            </a:r>
          </a:p>
        </p:txBody>
      </p:sp>
      <p:sp>
        <p:nvSpPr>
          <p:cNvPr id="183" name="TextBox 182">
            <a:extLst>
              <a:ext uri="{FF2B5EF4-FFF2-40B4-BE49-F238E27FC236}">
                <a16:creationId xmlns:a16="http://schemas.microsoft.com/office/drawing/2014/main" id="{AE3E25C0-0159-47D0-8404-B2FD99482D3C}"/>
              </a:ext>
            </a:extLst>
          </p:cNvPr>
          <p:cNvSpPr txBox="1"/>
          <p:nvPr userDrawn="1"/>
        </p:nvSpPr>
        <p:spPr>
          <a:xfrm>
            <a:off x="10385191" y="5053521"/>
            <a:ext cx="709636" cy="215444"/>
          </a:xfrm>
          <a:prstGeom prst="rect">
            <a:avLst/>
          </a:prstGeom>
          <a:noFill/>
        </p:spPr>
        <p:txBody>
          <a:bodyPr wrap="square" lIns="0" rIns="0">
            <a:noAutofit/>
          </a:bodyPr>
          <a:lstStyle/>
          <a:p>
            <a:pPr algn="ctr"/>
            <a:r>
              <a:rPr lang="en-US" sz="800">
                <a:solidFill>
                  <a:schemeClr val="tx1"/>
                </a:solidFill>
              </a:rPr>
              <a:t>Goals</a:t>
            </a:r>
          </a:p>
        </p:txBody>
      </p:sp>
      <p:sp>
        <p:nvSpPr>
          <p:cNvPr id="185" name="TextBox 184">
            <a:extLst>
              <a:ext uri="{FF2B5EF4-FFF2-40B4-BE49-F238E27FC236}">
                <a16:creationId xmlns:a16="http://schemas.microsoft.com/office/drawing/2014/main" id="{12B148EE-860B-42DE-AA87-19FA87556A69}"/>
              </a:ext>
            </a:extLst>
          </p:cNvPr>
          <p:cNvSpPr txBox="1"/>
          <p:nvPr userDrawn="1"/>
        </p:nvSpPr>
        <p:spPr>
          <a:xfrm>
            <a:off x="10385191" y="2580873"/>
            <a:ext cx="709636" cy="338554"/>
          </a:xfrm>
          <a:prstGeom prst="rect">
            <a:avLst/>
          </a:prstGeom>
          <a:noFill/>
        </p:spPr>
        <p:txBody>
          <a:bodyPr wrap="square" lIns="0" rIns="0">
            <a:noAutofit/>
          </a:bodyPr>
          <a:lstStyle/>
          <a:p>
            <a:pPr algn="ctr"/>
            <a:r>
              <a:rPr lang="en-US" sz="800">
                <a:solidFill>
                  <a:schemeClr val="tx1"/>
                </a:solidFill>
              </a:rPr>
              <a:t>Business partner-up alt</a:t>
            </a:r>
          </a:p>
        </p:txBody>
      </p:sp>
      <p:sp>
        <p:nvSpPr>
          <p:cNvPr id="187" name="TextBox 186">
            <a:extLst>
              <a:ext uri="{FF2B5EF4-FFF2-40B4-BE49-F238E27FC236}">
                <a16:creationId xmlns:a16="http://schemas.microsoft.com/office/drawing/2014/main" id="{42684DB5-07E2-4F18-B4CE-CB234FC03788}"/>
              </a:ext>
            </a:extLst>
          </p:cNvPr>
          <p:cNvSpPr txBox="1"/>
          <p:nvPr userDrawn="1"/>
        </p:nvSpPr>
        <p:spPr>
          <a:xfrm>
            <a:off x="10385191" y="1756657"/>
            <a:ext cx="709636" cy="338554"/>
          </a:xfrm>
          <a:prstGeom prst="rect">
            <a:avLst/>
          </a:prstGeom>
          <a:noFill/>
        </p:spPr>
        <p:txBody>
          <a:bodyPr wrap="square" lIns="0" rIns="0">
            <a:noAutofit/>
          </a:bodyPr>
          <a:lstStyle/>
          <a:p>
            <a:pPr algn="ctr"/>
            <a:r>
              <a:rPr lang="en-US" sz="800">
                <a:solidFill>
                  <a:schemeClr val="tx1"/>
                </a:solidFill>
              </a:rPr>
              <a:t>App-3rd-party  2</a:t>
            </a:r>
          </a:p>
        </p:txBody>
      </p:sp>
      <p:sp>
        <p:nvSpPr>
          <p:cNvPr id="189" name="TextBox 188">
            <a:extLst>
              <a:ext uri="{FF2B5EF4-FFF2-40B4-BE49-F238E27FC236}">
                <a16:creationId xmlns:a16="http://schemas.microsoft.com/office/drawing/2014/main" id="{29761184-BF59-4B13-A148-A1A500BA9BEB}"/>
              </a:ext>
            </a:extLst>
          </p:cNvPr>
          <p:cNvSpPr txBox="1"/>
          <p:nvPr userDrawn="1"/>
        </p:nvSpPr>
        <p:spPr>
          <a:xfrm>
            <a:off x="11099777" y="5877738"/>
            <a:ext cx="709636" cy="338554"/>
          </a:xfrm>
          <a:prstGeom prst="rect">
            <a:avLst/>
          </a:prstGeom>
          <a:noFill/>
        </p:spPr>
        <p:txBody>
          <a:bodyPr wrap="square" lIns="0" rIns="0">
            <a:noAutofit/>
          </a:bodyPr>
          <a:lstStyle/>
          <a:p>
            <a:pPr algn="ctr"/>
            <a:r>
              <a:rPr lang="en-US" sz="800">
                <a:solidFill>
                  <a:schemeClr val="tx1"/>
                </a:solidFill>
              </a:rPr>
              <a:t>Link </a:t>
            </a:r>
          </a:p>
          <a:p>
            <a:pPr algn="ctr"/>
            <a:r>
              <a:rPr lang="en-US" sz="800">
                <a:solidFill>
                  <a:schemeClr val="tx1"/>
                </a:solidFill>
              </a:rPr>
              <a:t>special</a:t>
            </a:r>
          </a:p>
        </p:txBody>
      </p:sp>
      <p:sp>
        <p:nvSpPr>
          <p:cNvPr id="191" name="TextBox 190">
            <a:extLst>
              <a:ext uri="{FF2B5EF4-FFF2-40B4-BE49-F238E27FC236}">
                <a16:creationId xmlns:a16="http://schemas.microsoft.com/office/drawing/2014/main" id="{9C181999-EBCB-4B10-8CC1-A8EDD2AA8AB7}"/>
              </a:ext>
            </a:extLst>
          </p:cNvPr>
          <p:cNvSpPr txBox="1"/>
          <p:nvPr userDrawn="1"/>
        </p:nvSpPr>
        <p:spPr>
          <a:xfrm>
            <a:off x="3953926" y="3405089"/>
            <a:ext cx="709636" cy="338554"/>
          </a:xfrm>
          <a:prstGeom prst="rect">
            <a:avLst/>
          </a:prstGeom>
          <a:noFill/>
        </p:spPr>
        <p:txBody>
          <a:bodyPr wrap="square" lIns="0" rIns="0">
            <a:noAutofit/>
          </a:bodyPr>
          <a:lstStyle/>
          <a:p>
            <a:pPr algn="ctr"/>
            <a:r>
              <a:rPr lang="en-US" sz="800">
                <a:solidFill>
                  <a:schemeClr val="tx1"/>
                </a:solidFill>
              </a:rPr>
              <a:t>Cloud download</a:t>
            </a:r>
          </a:p>
        </p:txBody>
      </p:sp>
      <p:sp>
        <p:nvSpPr>
          <p:cNvPr id="193" name="TextBox 192">
            <a:extLst>
              <a:ext uri="{FF2B5EF4-FFF2-40B4-BE49-F238E27FC236}">
                <a16:creationId xmlns:a16="http://schemas.microsoft.com/office/drawing/2014/main" id="{D42A1ADC-4E65-45D8-9FF2-DAF8DF6DBFDB}"/>
              </a:ext>
            </a:extLst>
          </p:cNvPr>
          <p:cNvSpPr txBox="1"/>
          <p:nvPr userDrawn="1"/>
        </p:nvSpPr>
        <p:spPr>
          <a:xfrm>
            <a:off x="3953926" y="4229305"/>
            <a:ext cx="709636" cy="215444"/>
          </a:xfrm>
          <a:prstGeom prst="rect">
            <a:avLst/>
          </a:prstGeom>
          <a:noFill/>
        </p:spPr>
        <p:txBody>
          <a:bodyPr wrap="square" lIns="0" rIns="0">
            <a:noAutofit/>
          </a:bodyPr>
          <a:lstStyle/>
          <a:p>
            <a:pPr algn="ctr"/>
            <a:r>
              <a:rPr lang="en-US" sz="800">
                <a:solidFill>
                  <a:schemeClr val="tx1"/>
                </a:solidFill>
              </a:rPr>
              <a:t>Crown</a:t>
            </a:r>
          </a:p>
        </p:txBody>
      </p:sp>
      <p:sp>
        <p:nvSpPr>
          <p:cNvPr id="195" name="TextBox 194">
            <a:extLst>
              <a:ext uri="{FF2B5EF4-FFF2-40B4-BE49-F238E27FC236}">
                <a16:creationId xmlns:a16="http://schemas.microsoft.com/office/drawing/2014/main" id="{CBD0D93A-0A4E-4141-B475-A7A7949E5E19}"/>
              </a:ext>
            </a:extLst>
          </p:cNvPr>
          <p:cNvSpPr txBox="1"/>
          <p:nvPr userDrawn="1"/>
        </p:nvSpPr>
        <p:spPr>
          <a:xfrm>
            <a:off x="3953926" y="5053521"/>
            <a:ext cx="709636" cy="215444"/>
          </a:xfrm>
          <a:prstGeom prst="rect">
            <a:avLst/>
          </a:prstGeom>
          <a:noFill/>
        </p:spPr>
        <p:txBody>
          <a:bodyPr wrap="square" lIns="0" rIns="0">
            <a:noAutofit/>
          </a:bodyPr>
          <a:lstStyle/>
          <a:p>
            <a:pPr algn="ctr"/>
            <a:r>
              <a:rPr lang="en-US" sz="800">
                <a:solidFill>
                  <a:schemeClr val="tx1"/>
                </a:solidFill>
              </a:rPr>
              <a:t>First Emoji</a:t>
            </a:r>
          </a:p>
        </p:txBody>
      </p:sp>
      <p:sp>
        <p:nvSpPr>
          <p:cNvPr id="197" name="TextBox 196">
            <a:extLst>
              <a:ext uri="{FF2B5EF4-FFF2-40B4-BE49-F238E27FC236}">
                <a16:creationId xmlns:a16="http://schemas.microsoft.com/office/drawing/2014/main" id="{DBF395BA-B452-4237-A96E-6132CA84743F}"/>
              </a:ext>
            </a:extLst>
          </p:cNvPr>
          <p:cNvSpPr txBox="1"/>
          <p:nvPr userDrawn="1"/>
        </p:nvSpPr>
        <p:spPr>
          <a:xfrm>
            <a:off x="3953926" y="2580873"/>
            <a:ext cx="709636" cy="215444"/>
          </a:xfrm>
          <a:prstGeom prst="rect">
            <a:avLst/>
          </a:prstGeom>
          <a:noFill/>
        </p:spPr>
        <p:txBody>
          <a:bodyPr wrap="square" lIns="0" rIns="0">
            <a:noAutofit/>
          </a:bodyPr>
          <a:lstStyle/>
          <a:p>
            <a:pPr algn="ctr"/>
            <a:r>
              <a:rPr lang="en-US" sz="800">
                <a:solidFill>
                  <a:schemeClr val="tx1"/>
                </a:solidFill>
              </a:rPr>
              <a:t>Assessment</a:t>
            </a:r>
          </a:p>
        </p:txBody>
      </p:sp>
      <p:sp>
        <p:nvSpPr>
          <p:cNvPr id="199" name="TextBox 198">
            <a:extLst>
              <a:ext uri="{FF2B5EF4-FFF2-40B4-BE49-F238E27FC236}">
                <a16:creationId xmlns:a16="http://schemas.microsoft.com/office/drawing/2014/main" id="{71FC3985-50EB-4C6E-8D13-22CC4D33A8D4}"/>
              </a:ext>
            </a:extLst>
          </p:cNvPr>
          <p:cNvSpPr txBox="1"/>
          <p:nvPr userDrawn="1"/>
        </p:nvSpPr>
        <p:spPr>
          <a:xfrm>
            <a:off x="3953926" y="1756657"/>
            <a:ext cx="709636" cy="215444"/>
          </a:xfrm>
          <a:prstGeom prst="rect">
            <a:avLst/>
          </a:prstGeom>
          <a:noFill/>
        </p:spPr>
        <p:txBody>
          <a:bodyPr wrap="square" lIns="0" rIns="0">
            <a:noAutofit/>
          </a:bodyPr>
          <a:lstStyle/>
          <a:p>
            <a:pPr algn="ctr"/>
            <a:r>
              <a:rPr lang="en-US" sz="800">
                <a:solidFill>
                  <a:schemeClr val="tx1"/>
                </a:solidFill>
              </a:rPr>
              <a:t>Abstract</a:t>
            </a:r>
          </a:p>
        </p:txBody>
      </p:sp>
      <p:sp>
        <p:nvSpPr>
          <p:cNvPr id="201" name="TextBox 200">
            <a:extLst>
              <a:ext uri="{FF2B5EF4-FFF2-40B4-BE49-F238E27FC236}">
                <a16:creationId xmlns:a16="http://schemas.microsoft.com/office/drawing/2014/main" id="{7BFD4676-4AB4-4045-B6A7-BD0E3B58EDCD}"/>
              </a:ext>
            </a:extLst>
          </p:cNvPr>
          <p:cNvSpPr txBox="1"/>
          <p:nvPr userDrawn="1"/>
        </p:nvSpPr>
        <p:spPr>
          <a:xfrm>
            <a:off x="3953926" y="5877738"/>
            <a:ext cx="709636" cy="215444"/>
          </a:xfrm>
          <a:prstGeom prst="rect">
            <a:avLst/>
          </a:prstGeom>
          <a:noFill/>
        </p:spPr>
        <p:txBody>
          <a:bodyPr wrap="square" lIns="0" rIns="0">
            <a:noAutofit/>
          </a:bodyPr>
          <a:lstStyle/>
          <a:p>
            <a:pPr algn="ctr"/>
            <a:r>
              <a:rPr lang="en-US" sz="800">
                <a:solidFill>
                  <a:schemeClr val="tx1"/>
                </a:solidFill>
              </a:rPr>
              <a:t>Information</a:t>
            </a:r>
          </a:p>
        </p:txBody>
      </p:sp>
      <p:sp>
        <p:nvSpPr>
          <p:cNvPr id="203" name="TextBox 202">
            <a:extLst>
              <a:ext uri="{FF2B5EF4-FFF2-40B4-BE49-F238E27FC236}">
                <a16:creationId xmlns:a16="http://schemas.microsoft.com/office/drawing/2014/main" id="{6B512916-1354-402C-AB26-7E879440F016}"/>
              </a:ext>
            </a:extLst>
          </p:cNvPr>
          <p:cNvSpPr txBox="1"/>
          <p:nvPr userDrawn="1"/>
        </p:nvSpPr>
        <p:spPr>
          <a:xfrm>
            <a:off x="5383096" y="3405089"/>
            <a:ext cx="709636" cy="338554"/>
          </a:xfrm>
          <a:prstGeom prst="rect">
            <a:avLst/>
          </a:prstGeom>
          <a:noFill/>
        </p:spPr>
        <p:txBody>
          <a:bodyPr wrap="square" lIns="0" rIns="0">
            <a:noAutofit/>
          </a:bodyPr>
          <a:lstStyle/>
          <a:p>
            <a:pPr algn="ctr"/>
            <a:r>
              <a:rPr lang="en-US" sz="800">
                <a:solidFill>
                  <a:schemeClr val="tx1"/>
                </a:solidFill>
              </a:rPr>
              <a:t>Cloud </a:t>
            </a:r>
          </a:p>
          <a:p>
            <a:pPr algn="ctr"/>
            <a:r>
              <a:rPr lang="en-US" sz="800">
                <a:solidFill>
                  <a:schemeClr val="tx1"/>
                </a:solidFill>
              </a:rPr>
              <a:t>upload</a:t>
            </a:r>
          </a:p>
        </p:txBody>
      </p:sp>
      <p:sp>
        <p:nvSpPr>
          <p:cNvPr id="205" name="TextBox 204">
            <a:extLst>
              <a:ext uri="{FF2B5EF4-FFF2-40B4-BE49-F238E27FC236}">
                <a16:creationId xmlns:a16="http://schemas.microsoft.com/office/drawing/2014/main" id="{DE45D832-8D81-4441-8923-732A16BCBF20}"/>
              </a:ext>
            </a:extLst>
          </p:cNvPr>
          <p:cNvSpPr txBox="1"/>
          <p:nvPr userDrawn="1"/>
        </p:nvSpPr>
        <p:spPr>
          <a:xfrm>
            <a:off x="5383096" y="4229305"/>
            <a:ext cx="709636" cy="215444"/>
          </a:xfrm>
          <a:prstGeom prst="rect">
            <a:avLst/>
          </a:prstGeom>
          <a:noFill/>
        </p:spPr>
        <p:txBody>
          <a:bodyPr wrap="square" lIns="0" rIns="0">
            <a:noAutofit/>
          </a:bodyPr>
          <a:lstStyle/>
          <a:p>
            <a:pPr algn="ctr"/>
            <a:r>
              <a:rPr lang="en-US" sz="800">
                <a:solidFill>
                  <a:schemeClr val="tx1"/>
                </a:solidFill>
              </a:rPr>
              <a:t>Decrease</a:t>
            </a:r>
          </a:p>
        </p:txBody>
      </p:sp>
      <p:sp>
        <p:nvSpPr>
          <p:cNvPr id="207" name="TextBox 206">
            <a:extLst>
              <a:ext uri="{FF2B5EF4-FFF2-40B4-BE49-F238E27FC236}">
                <a16:creationId xmlns:a16="http://schemas.microsoft.com/office/drawing/2014/main" id="{ACCD6C7D-8D4F-471F-BF6A-3DA2E570A11A}"/>
              </a:ext>
            </a:extLst>
          </p:cNvPr>
          <p:cNvSpPr txBox="1"/>
          <p:nvPr userDrawn="1"/>
        </p:nvSpPr>
        <p:spPr>
          <a:xfrm>
            <a:off x="5383096" y="5053521"/>
            <a:ext cx="709636" cy="215444"/>
          </a:xfrm>
          <a:prstGeom prst="rect">
            <a:avLst/>
          </a:prstGeom>
          <a:noFill/>
        </p:spPr>
        <p:txBody>
          <a:bodyPr wrap="square" lIns="0" rIns="0">
            <a:noAutofit/>
          </a:bodyPr>
          <a:lstStyle/>
          <a:p>
            <a:pPr algn="ctr"/>
            <a:r>
              <a:rPr lang="en-US" sz="800">
                <a:solidFill>
                  <a:schemeClr val="tx1"/>
                </a:solidFill>
              </a:rPr>
              <a:t>First-like</a:t>
            </a:r>
          </a:p>
        </p:txBody>
      </p:sp>
      <p:sp>
        <p:nvSpPr>
          <p:cNvPr id="209" name="TextBox 208">
            <a:extLst>
              <a:ext uri="{FF2B5EF4-FFF2-40B4-BE49-F238E27FC236}">
                <a16:creationId xmlns:a16="http://schemas.microsoft.com/office/drawing/2014/main" id="{32DF3D9B-AEFD-4913-9091-1766F686CC24}"/>
              </a:ext>
            </a:extLst>
          </p:cNvPr>
          <p:cNvSpPr txBox="1"/>
          <p:nvPr userDrawn="1"/>
        </p:nvSpPr>
        <p:spPr>
          <a:xfrm>
            <a:off x="5383096" y="2580873"/>
            <a:ext cx="709636" cy="215444"/>
          </a:xfrm>
          <a:prstGeom prst="rect">
            <a:avLst/>
          </a:prstGeom>
          <a:noFill/>
        </p:spPr>
        <p:txBody>
          <a:bodyPr wrap="square" lIns="0" rIns="0">
            <a:noAutofit/>
          </a:bodyPr>
          <a:lstStyle/>
          <a:p>
            <a:pPr algn="ctr"/>
            <a:r>
              <a:rPr lang="en-US" sz="800">
                <a:solidFill>
                  <a:schemeClr val="tx1"/>
                </a:solidFill>
              </a:rPr>
              <a:t>Autobiographer</a:t>
            </a:r>
          </a:p>
        </p:txBody>
      </p:sp>
      <p:sp>
        <p:nvSpPr>
          <p:cNvPr id="211" name="TextBox 210">
            <a:extLst>
              <a:ext uri="{FF2B5EF4-FFF2-40B4-BE49-F238E27FC236}">
                <a16:creationId xmlns:a16="http://schemas.microsoft.com/office/drawing/2014/main" id="{3CA99349-7E4F-42A8-B135-0254590B3A20}"/>
              </a:ext>
            </a:extLst>
          </p:cNvPr>
          <p:cNvSpPr txBox="1"/>
          <p:nvPr userDrawn="1"/>
        </p:nvSpPr>
        <p:spPr>
          <a:xfrm>
            <a:off x="5383096" y="1756657"/>
            <a:ext cx="709636" cy="338554"/>
          </a:xfrm>
          <a:prstGeom prst="rect">
            <a:avLst/>
          </a:prstGeom>
          <a:noFill/>
        </p:spPr>
        <p:txBody>
          <a:bodyPr wrap="square" lIns="0" rIns="0">
            <a:noAutofit/>
          </a:bodyPr>
          <a:lstStyle/>
          <a:p>
            <a:pPr algn="ctr"/>
            <a:r>
              <a:rPr lang="en-US" sz="800">
                <a:solidFill>
                  <a:schemeClr val="tx1"/>
                </a:solidFill>
              </a:rPr>
              <a:t>Advanced </a:t>
            </a:r>
          </a:p>
          <a:p>
            <a:pPr algn="ctr"/>
            <a:r>
              <a:rPr lang="en-US" sz="800">
                <a:solidFill>
                  <a:schemeClr val="tx1"/>
                </a:solidFill>
              </a:rPr>
              <a:t>OCR</a:t>
            </a:r>
          </a:p>
        </p:txBody>
      </p:sp>
      <p:sp>
        <p:nvSpPr>
          <p:cNvPr id="213" name="TextBox 212">
            <a:extLst>
              <a:ext uri="{FF2B5EF4-FFF2-40B4-BE49-F238E27FC236}">
                <a16:creationId xmlns:a16="http://schemas.microsoft.com/office/drawing/2014/main" id="{7E2829F3-9FE5-421B-A781-8133376E77C9}"/>
              </a:ext>
            </a:extLst>
          </p:cNvPr>
          <p:cNvSpPr txBox="1"/>
          <p:nvPr userDrawn="1"/>
        </p:nvSpPr>
        <p:spPr>
          <a:xfrm>
            <a:off x="5383096" y="5877738"/>
            <a:ext cx="709636" cy="215444"/>
          </a:xfrm>
          <a:prstGeom prst="rect">
            <a:avLst/>
          </a:prstGeom>
          <a:noFill/>
        </p:spPr>
        <p:txBody>
          <a:bodyPr wrap="square" lIns="0" rIns="0">
            <a:noAutofit/>
          </a:bodyPr>
          <a:lstStyle/>
          <a:p>
            <a:pPr algn="ctr"/>
            <a:r>
              <a:rPr lang="en-US" sz="800">
                <a:solidFill>
                  <a:schemeClr val="tx1"/>
                </a:solidFill>
              </a:rPr>
              <a:t>Institutionalize</a:t>
            </a:r>
          </a:p>
        </p:txBody>
      </p:sp>
      <p:sp>
        <p:nvSpPr>
          <p:cNvPr id="215" name="TextBox 214">
            <a:extLst>
              <a:ext uri="{FF2B5EF4-FFF2-40B4-BE49-F238E27FC236}">
                <a16:creationId xmlns:a16="http://schemas.microsoft.com/office/drawing/2014/main" id="{4277E678-95C6-4042-906A-9B98BDABD780}"/>
              </a:ext>
            </a:extLst>
          </p:cNvPr>
          <p:cNvSpPr txBox="1"/>
          <p:nvPr userDrawn="1"/>
        </p:nvSpPr>
        <p:spPr>
          <a:xfrm>
            <a:off x="4668511" y="3405089"/>
            <a:ext cx="709636" cy="338554"/>
          </a:xfrm>
          <a:prstGeom prst="rect">
            <a:avLst/>
          </a:prstGeom>
          <a:noFill/>
        </p:spPr>
        <p:txBody>
          <a:bodyPr wrap="square" lIns="0" rIns="0">
            <a:noAutofit/>
          </a:bodyPr>
          <a:lstStyle/>
          <a:p>
            <a:pPr algn="ctr"/>
            <a:r>
              <a:rPr lang="en-US" sz="800">
                <a:solidFill>
                  <a:schemeClr val="tx1"/>
                </a:solidFill>
              </a:rPr>
              <a:t>Cloud </a:t>
            </a:r>
          </a:p>
          <a:p>
            <a:pPr algn="ctr"/>
            <a:r>
              <a:rPr lang="en-US" sz="800">
                <a:solidFill>
                  <a:schemeClr val="tx1"/>
                </a:solidFill>
              </a:rPr>
              <a:t>secure</a:t>
            </a:r>
          </a:p>
        </p:txBody>
      </p:sp>
      <p:sp>
        <p:nvSpPr>
          <p:cNvPr id="217" name="TextBox 216">
            <a:extLst>
              <a:ext uri="{FF2B5EF4-FFF2-40B4-BE49-F238E27FC236}">
                <a16:creationId xmlns:a16="http://schemas.microsoft.com/office/drawing/2014/main" id="{9D653F88-C5C2-4DA1-9FD2-F1148CC933FA}"/>
              </a:ext>
            </a:extLst>
          </p:cNvPr>
          <p:cNvSpPr txBox="1"/>
          <p:nvPr userDrawn="1"/>
        </p:nvSpPr>
        <p:spPr>
          <a:xfrm>
            <a:off x="4668511" y="4229305"/>
            <a:ext cx="709636" cy="338554"/>
          </a:xfrm>
          <a:prstGeom prst="rect">
            <a:avLst/>
          </a:prstGeom>
          <a:noFill/>
        </p:spPr>
        <p:txBody>
          <a:bodyPr wrap="square" lIns="0" rIns="0">
            <a:noAutofit/>
          </a:bodyPr>
          <a:lstStyle/>
          <a:p>
            <a:pPr algn="ctr"/>
            <a:r>
              <a:rPr lang="en-US" sz="800">
                <a:solidFill>
                  <a:schemeClr val="tx1"/>
                </a:solidFill>
              </a:rPr>
              <a:t>Cultural acceptance</a:t>
            </a:r>
          </a:p>
        </p:txBody>
      </p:sp>
      <p:sp>
        <p:nvSpPr>
          <p:cNvPr id="219" name="TextBox 218">
            <a:extLst>
              <a:ext uri="{FF2B5EF4-FFF2-40B4-BE49-F238E27FC236}">
                <a16:creationId xmlns:a16="http://schemas.microsoft.com/office/drawing/2014/main" id="{FD2CDFC3-B977-465E-A8FC-581C80106056}"/>
              </a:ext>
            </a:extLst>
          </p:cNvPr>
          <p:cNvSpPr txBox="1"/>
          <p:nvPr userDrawn="1"/>
        </p:nvSpPr>
        <p:spPr>
          <a:xfrm>
            <a:off x="4668511" y="5053521"/>
            <a:ext cx="709636" cy="215444"/>
          </a:xfrm>
          <a:prstGeom prst="rect">
            <a:avLst/>
          </a:prstGeom>
          <a:noFill/>
        </p:spPr>
        <p:txBody>
          <a:bodyPr wrap="square" lIns="0" rIns="0">
            <a:noAutofit/>
          </a:bodyPr>
          <a:lstStyle/>
          <a:p>
            <a:pPr algn="ctr"/>
            <a:r>
              <a:rPr lang="en-US" sz="800">
                <a:solidFill>
                  <a:schemeClr val="tx1"/>
                </a:solidFill>
              </a:rPr>
              <a:t>First Flag</a:t>
            </a:r>
          </a:p>
        </p:txBody>
      </p:sp>
      <p:sp>
        <p:nvSpPr>
          <p:cNvPr id="221" name="TextBox 220">
            <a:extLst>
              <a:ext uri="{FF2B5EF4-FFF2-40B4-BE49-F238E27FC236}">
                <a16:creationId xmlns:a16="http://schemas.microsoft.com/office/drawing/2014/main" id="{017BB878-8640-4043-B10E-730925B9B418}"/>
              </a:ext>
            </a:extLst>
          </p:cNvPr>
          <p:cNvSpPr txBox="1"/>
          <p:nvPr userDrawn="1"/>
        </p:nvSpPr>
        <p:spPr>
          <a:xfrm>
            <a:off x="4668511" y="2580873"/>
            <a:ext cx="709636" cy="215444"/>
          </a:xfrm>
          <a:prstGeom prst="rect">
            <a:avLst/>
          </a:prstGeom>
          <a:noFill/>
        </p:spPr>
        <p:txBody>
          <a:bodyPr wrap="square" lIns="0" rIns="0">
            <a:noAutofit/>
          </a:bodyPr>
          <a:lstStyle/>
          <a:p>
            <a:pPr algn="ctr"/>
            <a:r>
              <a:rPr lang="en-US" sz="800">
                <a:solidFill>
                  <a:schemeClr val="tx1"/>
                </a:solidFill>
              </a:rPr>
              <a:t>Atom</a:t>
            </a:r>
          </a:p>
        </p:txBody>
      </p:sp>
      <p:sp>
        <p:nvSpPr>
          <p:cNvPr id="223" name="TextBox 222">
            <a:extLst>
              <a:ext uri="{FF2B5EF4-FFF2-40B4-BE49-F238E27FC236}">
                <a16:creationId xmlns:a16="http://schemas.microsoft.com/office/drawing/2014/main" id="{3BD1719A-8A2E-4BE8-AE36-F41AC5723B2E}"/>
              </a:ext>
            </a:extLst>
          </p:cNvPr>
          <p:cNvSpPr txBox="1"/>
          <p:nvPr userDrawn="1"/>
        </p:nvSpPr>
        <p:spPr>
          <a:xfrm>
            <a:off x="4668511" y="1756657"/>
            <a:ext cx="709636" cy="215444"/>
          </a:xfrm>
          <a:prstGeom prst="rect">
            <a:avLst/>
          </a:prstGeom>
          <a:noFill/>
        </p:spPr>
        <p:txBody>
          <a:bodyPr wrap="square" lIns="0" rIns="0">
            <a:noAutofit/>
          </a:bodyPr>
          <a:lstStyle/>
          <a:p>
            <a:pPr algn="ctr"/>
            <a:r>
              <a:rPr lang="en-US" sz="800">
                <a:solidFill>
                  <a:schemeClr val="tx1"/>
                </a:solidFill>
              </a:rPr>
              <a:t>Add</a:t>
            </a:r>
          </a:p>
        </p:txBody>
      </p:sp>
      <p:sp>
        <p:nvSpPr>
          <p:cNvPr id="225" name="TextBox 224">
            <a:extLst>
              <a:ext uri="{FF2B5EF4-FFF2-40B4-BE49-F238E27FC236}">
                <a16:creationId xmlns:a16="http://schemas.microsoft.com/office/drawing/2014/main" id="{70ADFD1E-2D8B-44B9-B547-A54094EF1EB4}"/>
              </a:ext>
            </a:extLst>
          </p:cNvPr>
          <p:cNvSpPr txBox="1"/>
          <p:nvPr userDrawn="1"/>
        </p:nvSpPr>
        <p:spPr>
          <a:xfrm>
            <a:off x="4668511" y="5877738"/>
            <a:ext cx="709636" cy="215444"/>
          </a:xfrm>
          <a:prstGeom prst="rect">
            <a:avLst/>
          </a:prstGeom>
          <a:noFill/>
        </p:spPr>
        <p:txBody>
          <a:bodyPr wrap="square" lIns="0" rIns="0">
            <a:noAutofit/>
          </a:bodyPr>
          <a:lstStyle/>
          <a:p>
            <a:pPr algn="ctr"/>
            <a:r>
              <a:rPr lang="en-US" sz="800">
                <a:solidFill>
                  <a:schemeClr val="tx1"/>
                </a:solidFill>
              </a:rPr>
              <a:t>Input</a:t>
            </a:r>
          </a:p>
        </p:txBody>
      </p:sp>
      <p:sp>
        <p:nvSpPr>
          <p:cNvPr id="227" name="TextBox 226">
            <a:extLst>
              <a:ext uri="{FF2B5EF4-FFF2-40B4-BE49-F238E27FC236}">
                <a16:creationId xmlns:a16="http://schemas.microsoft.com/office/drawing/2014/main" id="{3E604084-A22E-4804-9DD7-818B5B77E8B0}"/>
              </a:ext>
            </a:extLst>
          </p:cNvPr>
          <p:cNvSpPr txBox="1"/>
          <p:nvPr userDrawn="1"/>
        </p:nvSpPr>
        <p:spPr>
          <a:xfrm>
            <a:off x="8241436" y="3405089"/>
            <a:ext cx="709636" cy="338554"/>
          </a:xfrm>
          <a:prstGeom prst="rect">
            <a:avLst/>
          </a:prstGeom>
          <a:noFill/>
        </p:spPr>
        <p:txBody>
          <a:bodyPr wrap="square" lIns="0" rIns="0">
            <a:noAutofit/>
          </a:bodyPr>
          <a:lstStyle/>
          <a:p>
            <a:pPr algn="ctr"/>
            <a:r>
              <a:rPr lang="en-US" sz="800">
                <a:solidFill>
                  <a:schemeClr val="tx1"/>
                </a:solidFill>
              </a:rPr>
              <a:t>Contact </a:t>
            </a:r>
          </a:p>
          <a:p>
            <a:pPr algn="ctr"/>
            <a:r>
              <a:rPr lang="en-US" sz="800">
                <a:solidFill>
                  <a:schemeClr val="tx1"/>
                </a:solidFill>
              </a:rPr>
              <a:t>email alt</a:t>
            </a:r>
          </a:p>
        </p:txBody>
      </p:sp>
      <p:sp>
        <p:nvSpPr>
          <p:cNvPr id="229" name="TextBox 228">
            <a:extLst>
              <a:ext uri="{FF2B5EF4-FFF2-40B4-BE49-F238E27FC236}">
                <a16:creationId xmlns:a16="http://schemas.microsoft.com/office/drawing/2014/main" id="{06EFCF0E-5483-4412-948C-D62CB2FCDF4C}"/>
              </a:ext>
            </a:extLst>
          </p:cNvPr>
          <p:cNvSpPr txBox="1"/>
          <p:nvPr userDrawn="1"/>
        </p:nvSpPr>
        <p:spPr>
          <a:xfrm>
            <a:off x="8241436" y="4229305"/>
            <a:ext cx="709636" cy="338554"/>
          </a:xfrm>
          <a:prstGeom prst="rect">
            <a:avLst/>
          </a:prstGeom>
          <a:noFill/>
        </p:spPr>
        <p:txBody>
          <a:bodyPr wrap="square" lIns="0" rIns="0">
            <a:noAutofit/>
          </a:bodyPr>
          <a:lstStyle/>
          <a:p>
            <a:pPr algn="ctr"/>
            <a:r>
              <a:rPr lang="en-US" sz="800">
                <a:solidFill>
                  <a:schemeClr val="tx1"/>
                </a:solidFill>
              </a:rPr>
              <a:t>Ease </a:t>
            </a:r>
          </a:p>
          <a:p>
            <a:pPr algn="ctr"/>
            <a:r>
              <a:rPr lang="en-US" sz="800">
                <a:solidFill>
                  <a:schemeClr val="tx1"/>
                </a:solidFill>
              </a:rPr>
              <a:t>of use</a:t>
            </a:r>
          </a:p>
        </p:txBody>
      </p:sp>
      <p:sp>
        <p:nvSpPr>
          <p:cNvPr id="231" name="TextBox 230">
            <a:extLst>
              <a:ext uri="{FF2B5EF4-FFF2-40B4-BE49-F238E27FC236}">
                <a16:creationId xmlns:a16="http://schemas.microsoft.com/office/drawing/2014/main" id="{D89995A6-FEE0-4A1F-A817-D11AF7B5C394}"/>
              </a:ext>
            </a:extLst>
          </p:cNvPr>
          <p:cNvSpPr txBox="1"/>
          <p:nvPr userDrawn="1"/>
        </p:nvSpPr>
        <p:spPr>
          <a:xfrm>
            <a:off x="8241436" y="5053521"/>
            <a:ext cx="709636" cy="215444"/>
          </a:xfrm>
          <a:prstGeom prst="rect">
            <a:avLst/>
          </a:prstGeom>
          <a:noFill/>
        </p:spPr>
        <p:txBody>
          <a:bodyPr wrap="square" lIns="0" rIns="0">
            <a:noAutofit/>
          </a:bodyPr>
          <a:lstStyle/>
          <a:p>
            <a:pPr algn="ctr"/>
            <a:r>
              <a:rPr lang="en-US" sz="800">
                <a:solidFill>
                  <a:schemeClr val="tx1"/>
                </a:solidFill>
              </a:rPr>
              <a:t>First-quote</a:t>
            </a:r>
          </a:p>
        </p:txBody>
      </p:sp>
      <p:sp>
        <p:nvSpPr>
          <p:cNvPr id="233" name="TextBox 232">
            <a:extLst>
              <a:ext uri="{FF2B5EF4-FFF2-40B4-BE49-F238E27FC236}">
                <a16:creationId xmlns:a16="http://schemas.microsoft.com/office/drawing/2014/main" id="{7F3FE832-7D1D-4660-BA4A-0AA427F63DAF}"/>
              </a:ext>
            </a:extLst>
          </p:cNvPr>
          <p:cNvSpPr txBox="1"/>
          <p:nvPr userDrawn="1"/>
        </p:nvSpPr>
        <p:spPr>
          <a:xfrm>
            <a:off x="8241436" y="2580873"/>
            <a:ext cx="709636" cy="215444"/>
          </a:xfrm>
          <a:prstGeom prst="rect">
            <a:avLst/>
          </a:prstGeom>
          <a:noFill/>
        </p:spPr>
        <p:txBody>
          <a:bodyPr wrap="square" lIns="0" rIns="0">
            <a:noAutofit/>
          </a:bodyPr>
          <a:lstStyle/>
          <a:p>
            <a:pPr algn="ctr"/>
            <a:r>
              <a:rPr lang="en-US" sz="800">
                <a:solidFill>
                  <a:schemeClr val="tx1"/>
                </a:solidFill>
              </a:rPr>
              <a:t>Big scale</a:t>
            </a:r>
          </a:p>
        </p:txBody>
      </p:sp>
      <p:sp>
        <p:nvSpPr>
          <p:cNvPr id="235" name="TextBox 234">
            <a:extLst>
              <a:ext uri="{FF2B5EF4-FFF2-40B4-BE49-F238E27FC236}">
                <a16:creationId xmlns:a16="http://schemas.microsoft.com/office/drawing/2014/main" id="{FD7E7F3D-3B87-48E6-B768-EC0F773CA9D0}"/>
              </a:ext>
            </a:extLst>
          </p:cNvPr>
          <p:cNvSpPr txBox="1"/>
          <p:nvPr userDrawn="1"/>
        </p:nvSpPr>
        <p:spPr>
          <a:xfrm>
            <a:off x="8241436" y="1756657"/>
            <a:ext cx="709636" cy="338554"/>
          </a:xfrm>
          <a:prstGeom prst="rect">
            <a:avLst/>
          </a:prstGeom>
          <a:noFill/>
        </p:spPr>
        <p:txBody>
          <a:bodyPr wrap="square" lIns="0" rIns="0">
            <a:noAutofit/>
          </a:bodyPr>
          <a:lstStyle/>
          <a:p>
            <a:pPr algn="ctr"/>
            <a:r>
              <a:rPr lang="en-US" sz="800">
                <a:solidFill>
                  <a:schemeClr val="tx1"/>
                </a:solidFill>
              </a:rPr>
              <a:t>Alert </a:t>
            </a:r>
          </a:p>
          <a:p>
            <a:pPr algn="ctr"/>
            <a:r>
              <a:rPr lang="en-US" sz="800">
                <a:solidFill>
                  <a:schemeClr val="tx1"/>
                </a:solidFill>
              </a:rPr>
              <a:t>Alarm</a:t>
            </a:r>
          </a:p>
        </p:txBody>
      </p:sp>
      <p:sp>
        <p:nvSpPr>
          <p:cNvPr id="237" name="TextBox 236">
            <a:extLst>
              <a:ext uri="{FF2B5EF4-FFF2-40B4-BE49-F238E27FC236}">
                <a16:creationId xmlns:a16="http://schemas.microsoft.com/office/drawing/2014/main" id="{CC1477E2-5C20-48CE-81AC-B5C1BC359C10}"/>
              </a:ext>
            </a:extLst>
          </p:cNvPr>
          <p:cNvSpPr txBox="1"/>
          <p:nvPr userDrawn="1"/>
        </p:nvSpPr>
        <p:spPr>
          <a:xfrm>
            <a:off x="8241436" y="5877738"/>
            <a:ext cx="709636" cy="215444"/>
          </a:xfrm>
          <a:prstGeom prst="rect">
            <a:avLst/>
          </a:prstGeom>
          <a:noFill/>
        </p:spPr>
        <p:txBody>
          <a:bodyPr wrap="square" lIns="0" rIns="0">
            <a:noAutofit/>
          </a:bodyPr>
          <a:lstStyle/>
          <a:p>
            <a:pPr algn="ctr"/>
            <a:r>
              <a:rPr lang="en-US" sz="800">
                <a:solidFill>
                  <a:schemeClr val="tx1"/>
                </a:solidFill>
              </a:rPr>
              <a:t>Leader</a:t>
            </a:r>
          </a:p>
        </p:txBody>
      </p:sp>
      <p:sp>
        <p:nvSpPr>
          <p:cNvPr id="239" name="TextBox 238">
            <a:extLst>
              <a:ext uri="{FF2B5EF4-FFF2-40B4-BE49-F238E27FC236}">
                <a16:creationId xmlns:a16="http://schemas.microsoft.com/office/drawing/2014/main" id="{A8C920E2-9B75-45B2-9E36-9A3CBC54541B}"/>
              </a:ext>
            </a:extLst>
          </p:cNvPr>
          <p:cNvSpPr txBox="1"/>
          <p:nvPr userDrawn="1"/>
        </p:nvSpPr>
        <p:spPr>
          <a:xfrm>
            <a:off x="9670606" y="3405089"/>
            <a:ext cx="709636" cy="215444"/>
          </a:xfrm>
          <a:prstGeom prst="rect">
            <a:avLst/>
          </a:prstGeom>
          <a:noFill/>
        </p:spPr>
        <p:txBody>
          <a:bodyPr wrap="square" lIns="0" rIns="0">
            <a:noAutofit/>
          </a:bodyPr>
          <a:lstStyle/>
          <a:p>
            <a:pPr algn="ctr"/>
            <a:r>
              <a:rPr lang="en-US" sz="800">
                <a:solidFill>
                  <a:schemeClr val="tx1"/>
                </a:solidFill>
              </a:rPr>
              <a:t>Cost high</a:t>
            </a:r>
          </a:p>
        </p:txBody>
      </p:sp>
      <p:sp>
        <p:nvSpPr>
          <p:cNvPr id="241" name="TextBox 240">
            <a:extLst>
              <a:ext uri="{FF2B5EF4-FFF2-40B4-BE49-F238E27FC236}">
                <a16:creationId xmlns:a16="http://schemas.microsoft.com/office/drawing/2014/main" id="{AD4BD7B8-E404-439C-83BD-A1F5831F639F}"/>
              </a:ext>
            </a:extLst>
          </p:cNvPr>
          <p:cNvSpPr txBox="1"/>
          <p:nvPr userDrawn="1"/>
        </p:nvSpPr>
        <p:spPr>
          <a:xfrm>
            <a:off x="9670606" y="4229305"/>
            <a:ext cx="709636" cy="215444"/>
          </a:xfrm>
          <a:prstGeom prst="rect">
            <a:avLst/>
          </a:prstGeom>
          <a:noFill/>
        </p:spPr>
        <p:txBody>
          <a:bodyPr wrap="square" lIns="0" rIns="0">
            <a:noAutofit/>
          </a:bodyPr>
          <a:lstStyle/>
          <a:p>
            <a:pPr algn="ctr"/>
            <a:r>
              <a:rPr lang="en-US" sz="800">
                <a:solidFill>
                  <a:schemeClr val="tx1"/>
                </a:solidFill>
              </a:rPr>
              <a:t>Edit</a:t>
            </a:r>
          </a:p>
        </p:txBody>
      </p:sp>
      <p:sp>
        <p:nvSpPr>
          <p:cNvPr id="243" name="TextBox 242">
            <a:extLst>
              <a:ext uri="{FF2B5EF4-FFF2-40B4-BE49-F238E27FC236}">
                <a16:creationId xmlns:a16="http://schemas.microsoft.com/office/drawing/2014/main" id="{FF201862-38EB-4F50-82FB-601D7C08C594}"/>
              </a:ext>
            </a:extLst>
          </p:cNvPr>
          <p:cNvSpPr txBox="1"/>
          <p:nvPr userDrawn="1"/>
        </p:nvSpPr>
        <p:spPr>
          <a:xfrm>
            <a:off x="9670606" y="5053521"/>
            <a:ext cx="709636" cy="215444"/>
          </a:xfrm>
          <a:prstGeom prst="rect">
            <a:avLst/>
          </a:prstGeom>
          <a:noFill/>
        </p:spPr>
        <p:txBody>
          <a:bodyPr wrap="square" lIns="0" rIns="0">
            <a:noAutofit/>
          </a:bodyPr>
          <a:lstStyle/>
          <a:p>
            <a:pPr algn="ctr"/>
            <a:r>
              <a:rPr lang="en-US" sz="800">
                <a:solidFill>
                  <a:schemeClr val="tx1"/>
                </a:solidFill>
              </a:rPr>
              <a:t>Flexibility</a:t>
            </a:r>
          </a:p>
        </p:txBody>
      </p:sp>
      <p:sp>
        <p:nvSpPr>
          <p:cNvPr id="245" name="TextBox 244">
            <a:extLst>
              <a:ext uri="{FF2B5EF4-FFF2-40B4-BE49-F238E27FC236}">
                <a16:creationId xmlns:a16="http://schemas.microsoft.com/office/drawing/2014/main" id="{B51FBA84-2827-43BD-9732-BD2E19A56FFC}"/>
              </a:ext>
            </a:extLst>
          </p:cNvPr>
          <p:cNvSpPr txBox="1"/>
          <p:nvPr userDrawn="1"/>
        </p:nvSpPr>
        <p:spPr>
          <a:xfrm>
            <a:off x="9670606" y="2580873"/>
            <a:ext cx="709636" cy="338554"/>
          </a:xfrm>
          <a:prstGeom prst="rect">
            <a:avLst/>
          </a:prstGeom>
          <a:noFill/>
        </p:spPr>
        <p:txBody>
          <a:bodyPr wrap="square" lIns="0" rIns="0">
            <a:noAutofit/>
          </a:bodyPr>
          <a:lstStyle/>
          <a:p>
            <a:pPr algn="ctr"/>
            <a:r>
              <a:rPr lang="en-US" sz="800">
                <a:solidFill>
                  <a:schemeClr val="tx1"/>
                </a:solidFill>
              </a:rPr>
              <a:t>Business partner-up</a:t>
            </a:r>
          </a:p>
        </p:txBody>
      </p:sp>
      <p:sp>
        <p:nvSpPr>
          <p:cNvPr id="247" name="TextBox 246">
            <a:extLst>
              <a:ext uri="{FF2B5EF4-FFF2-40B4-BE49-F238E27FC236}">
                <a16:creationId xmlns:a16="http://schemas.microsoft.com/office/drawing/2014/main" id="{6FE07581-9009-489F-8848-EBCBFA1D5B39}"/>
              </a:ext>
            </a:extLst>
          </p:cNvPr>
          <p:cNvSpPr txBox="1"/>
          <p:nvPr userDrawn="1"/>
        </p:nvSpPr>
        <p:spPr>
          <a:xfrm>
            <a:off x="9670606" y="1756657"/>
            <a:ext cx="709636" cy="215444"/>
          </a:xfrm>
          <a:prstGeom prst="rect">
            <a:avLst/>
          </a:prstGeom>
          <a:noFill/>
        </p:spPr>
        <p:txBody>
          <a:bodyPr wrap="square" lIns="0" rIns="0">
            <a:noAutofit/>
          </a:bodyPr>
          <a:lstStyle/>
          <a:p>
            <a:pPr algn="ctr"/>
            <a:r>
              <a:rPr lang="en-US" sz="800">
                <a:solidFill>
                  <a:schemeClr val="tx1"/>
                </a:solidFill>
              </a:rPr>
              <a:t>App-3rd-party</a:t>
            </a:r>
          </a:p>
        </p:txBody>
      </p:sp>
      <p:sp>
        <p:nvSpPr>
          <p:cNvPr id="249" name="TextBox 248">
            <a:extLst>
              <a:ext uri="{FF2B5EF4-FFF2-40B4-BE49-F238E27FC236}">
                <a16:creationId xmlns:a16="http://schemas.microsoft.com/office/drawing/2014/main" id="{D0478EB8-2C8F-48EE-AC90-39D5D4B92B0C}"/>
              </a:ext>
            </a:extLst>
          </p:cNvPr>
          <p:cNvSpPr txBox="1"/>
          <p:nvPr userDrawn="1"/>
        </p:nvSpPr>
        <p:spPr>
          <a:xfrm>
            <a:off x="10385191" y="5877738"/>
            <a:ext cx="709636" cy="215444"/>
          </a:xfrm>
          <a:prstGeom prst="rect">
            <a:avLst/>
          </a:prstGeom>
          <a:noFill/>
        </p:spPr>
        <p:txBody>
          <a:bodyPr wrap="square" lIns="0" rIns="0">
            <a:noAutofit/>
          </a:bodyPr>
          <a:lstStyle/>
          <a:p>
            <a:pPr algn="ctr"/>
            <a:r>
              <a:rPr lang="en-US" sz="800">
                <a:solidFill>
                  <a:schemeClr val="tx1"/>
                </a:solidFill>
              </a:rPr>
              <a:t>Link alt</a:t>
            </a:r>
          </a:p>
        </p:txBody>
      </p:sp>
      <p:sp>
        <p:nvSpPr>
          <p:cNvPr id="251" name="TextBox 250">
            <a:extLst>
              <a:ext uri="{FF2B5EF4-FFF2-40B4-BE49-F238E27FC236}">
                <a16:creationId xmlns:a16="http://schemas.microsoft.com/office/drawing/2014/main" id="{60A713AF-0941-4574-96FE-A1FC816DEDFB}"/>
              </a:ext>
            </a:extLst>
          </p:cNvPr>
          <p:cNvSpPr txBox="1"/>
          <p:nvPr userDrawn="1"/>
        </p:nvSpPr>
        <p:spPr>
          <a:xfrm>
            <a:off x="8956021" y="3405089"/>
            <a:ext cx="709636" cy="215444"/>
          </a:xfrm>
          <a:prstGeom prst="rect">
            <a:avLst/>
          </a:prstGeom>
          <a:noFill/>
        </p:spPr>
        <p:txBody>
          <a:bodyPr wrap="square" lIns="0" rIns="0">
            <a:noAutofit/>
          </a:bodyPr>
          <a:lstStyle/>
          <a:p>
            <a:pPr algn="ctr"/>
            <a:r>
              <a:rPr lang="en-US" sz="800">
                <a:solidFill>
                  <a:schemeClr val="tx1"/>
                </a:solidFill>
              </a:rPr>
              <a:t>Corporation</a:t>
            </a:r>
          </a:p>
        </p:txBody>
      </p:sp>
      <p:sp>
        <p:nvSpPr>
          <p:cNvPr id="253" name="TextBox 252">
            <a:extLst>
              <a:ext uri="{FF2B5EF4-FFF2-40B4-BE49-F238E27FC236}">
                <a16:creationId xmlns:a16="http://schemas.microsoft.com/office/drawing/2014/main" id="{9A4B19B8-E672-4D38-9CB3-0D8AC7998B08}"/>
              </a:ext>
            </a:extLst>
          </p:cNvPr>
          <p:cNvSpPr txBox="1"/>
          <p:nvPr userDrawn="1"/>
        </p:nvSpPr>
        <p:spPr>
          <a:xfrm>
            <a:off x="8956021" y="4229305"/>
            <a:ext cx="709636" cy="215444"/>
          </a:xfrm>
          <a:prstGeom prst="rect">
            <a:avLst/>
          </a:prstGeom>
          <a:noFill/>
        </p:spPr>
        <p:txBody>
          <a:bodyPr wrap="square" lIns="0" rIns="0">
            <a:noAutofit/>
          </a:bodyPr>
          <a:lstStyle/>
          <a:p>
            <a:pPr algn="ctr"/>
            <a:r>
              <a:rPr lang="en-US" sz="800">
                <a:solidFill>
                  <a:schemeClr val="tx1"/>
                </a:solidFill>
              </a:rPr>
              <a:t>Ecosystem</a:t>
            </a:r>
          </a:p>
        </p:txBody>
      </p:sp>
      <p:sp>
        <p:nvSpPr>
          <p:cNvPr id="255" name="TextBox 254">
            <a:extLst>
              <a:ext uri="{FF2B5EF4-FFF2-40B4-BE49-F238E27FC236}">
                <a16:creationId xmlns:a16="http://schemas.microsoft.com/office/drawing/2014/main" id="{162502A6-009E-4640-BF0B-03B421A81EF9}"/>
              </a:ext>
            </a:extLst>
          </p:cNvPr>
          <p:cNvSpPr txBox="1"/>
          <p:nvPr userDrawn="1"/>
        </p:nvSpPr>
        <p:spPr>
          <a:xfrm>
            <a:off x="8956021" y="5053521"/>
            <a:ext cx="709636" cy="338554"/>
          </a:xfrm>
          <a:prstGeom prst="rect">
            <a:avLst/>
          </a:prstGeom>
          <a:noFill/>
        </p:spPr>
        <p:txBody>
          <a:bodyPr wrap="square" lIns="0" rIns="0">
            <a:noAutofit/>
          </a:bodyPr>
          <a:lstStyle/>
          <a:p>
            <a:pPr algn="ctr"/>
            <a:r>
              <a:rPr lang="en-US" sz="800">
                <a:solidFill>
                  <a:schemeClr val="tx1"/>
                </a:solidFill>
              </a:rPr>
              <a:t>First-reply-</a:t>
            </a:r>
          </a:p>
          <a:p>
            <a:pPr algn="ctr"/>
            <a:r>
              <a:rPr lang="en-US" sz="800">
                <a:solidFill>
                  <a:schemeClr val="tx1"/>
                </a:solidFill>
              </a:rPr>
              <a:t>by-email</a:t>
            </a:r>
          </a:p>
        </p:txBody>
      </p:sp>
      <p:sp>
        <p:nvSpPr>
          <p:cNvPr id="257" name="TextBox 256">
            <a:extLst>
              <a:ext uri="{FF2B5EF4-FFF2-40B4-BE49-F238E27FC236}">
                <a16:creationId xmlns:a16="http://schemas.microsoft.com/office/drawing/2014/main" id="{4519ACAC-486E-4160-8399-2F9B6D9251A0}"/>
              </a:ext>
            </a:extLst>
          </p:cNvPr>
          <p:cNvSpPr txBox="1"/>
          <p:nvPr userDrawn="1"/>
        </p:nvSpPr>
        <p:spPr>
          <a:xfrm>
            <a:off x="8956021" y="2580873"/>
            <a:ext cx="709636" cy="215444"/>
          </a:xfrm>
          <a:prstGeom prst="rect">
            <a:avLst/>
          </a:prstGeom>
          <a:noFill/>
        </p:spPr>
        <p:txBody>
          <a:bodyPr wrap="square" lIns="0" rIns="0">
            <a:noAutofit/>
          </a:bodyPr>
          <a:lstStyle/>
          <a:p>
            <a:pPr algn="ctr"/>
            <a:r>
              <a:rPr lang="en-US" sz="800">
                <a:solidFill>
                  <a:schemeClr val="tx1"/>
                </a:solidFill>
              </a:rPr>
              <a:t>Bookmark</a:t>
            </a:r>
          </a:p>
        </p:txBody>
      </p:sp>
      <p:sp>
        <p:nvSpPr>
          <p:cNvPr id="259" name="TextBox 258">
            <a:extLst>
              <a:ext uri="{FF2B5EF4-FFF2-40B4-BE49-F238E27FC236}">
                <a16:creationId xmlns:a16="http://schemas.microsoft.com/office/drawing/2014/main" id="{151B56ED-1ECF-41B5-8585-30BF106079DA}"/>
              </a:ext>
            </a:extLst>
          </p:cNvPr>
          <p:cNvSpPr txBox="1"/>
          <p:nvPr userDrawn="1"/>
        </p:nvSpPr>
        <p:spPr>
          <a:xfrm>
            <a:off x="8956021" y="1756657"/>
            <a:ext cx="709636" cy="215444"/>
          </a:xfrm>
          <a:prstGeom prst="rect">
            <a:avLst/>
          </a:prstGeom>
          <a:noFill/>
        </p:spPr>
        <p:txBody>
          <a:bodyPr wrap="square" lIns="0" rIns="0">
            <a:noAutofit/>
          </a:bodyPr>
          <a:lstStyle/>
          <a:p>
            <a:pPr algn="ctr"/>
            <a:r>
              <a:rPr lang="en-US" sz="800">
                <a:solidFill>
                  <a:schemeClr val="tx1"/>
                </a:solidFill>
              </a:rPr>
              <a:t>Anniversary</a:t>
            </a:r>
          </a:p>
        </p:txBody>
      </p:sp>
      <p:sp>
        <p:nvSpPr>
          <p:cNvPr id="261" name="TextBox 260">
            <a:extLst>
              <a:ext uri="{FF2B5EF4-FFF2-40B4-BE49-F238E27FC236}">
                <a16:creationId xmlns:a16="http://schemas.microsoft.com/office/drawing/2014/main" id="{E912F070-E60E-494A-8207-605F79AF303C}"/>
              </a:ext>
            </a:extLst>
          </p:cNvPr>
          <p:cNvSpPr txBox="1"/>
          <p:nvPr userDrawn="1"/>
        </p:nvSpPr>
        <p:spPr>
          <a:xfrm>
            <a:off x="9670606" y="5877738"/>
            <a:ext cx="709636" cy="215444"/>
          </a:xfrm>
          <a:prstGeom prst="rect">
            <a:avLst/>
          </a:prstGeom>
          <a:noFill/>
        </p:spPr>
        <p:txBody>
          <a:bodyPr wrap="square" lIns="0" rIns="0">
            <a:noAutofit/>
          </a:bodyPr>
          <a:lstStyle/>
          <a:p>
            <a:pPr algn="ctr"/>
            <a:r>
              <a:rPr lang="en-US" sz="800">
                <a:solidFill>
                  <a:schemeClr val="tx1"/>
                </a:solidFill>
              </a:rPr>
              <a:t>Link</a:t>
            </a:r>
          </a:p>
        </p:txBody>
      </p:sp>
      <p:sp>
        <p:nvSpPr>
          <p:cNvPr id="263" name="TextBox 262">
            <a:extLst>
              <a:ext uri="{FF2B5EF4-FFF2-40B4-BE49-F238E27FC236}">
                <a16:creationId xmlns:a16="http://schemas.microsoft.com/office/drawing/2014/main" id="{8697B180-FE94-4F45-B97D-9C2F9A1781C2}"/>
              </a:ext>
            </a:extLst>
          </p:cNvPr>
          <p:cNvSpPr txBox="1"/>
          <p:nvPr userDrawn="1"/>
        </p:nvSpPr>
        <p:spPr>
          <a:xfrm>
            <a:off x="11099777" y="3405089"/>
            <a:ext cx="709636" cy="338554"/>
          </a:xfrm>
          <a:prstGeom prst="rect">
            <a:avLst/>
          </a:prstGeom>
          <a:noFill/>
        </p:spPr>
        <p:txBody>
          <a:bodyPr wrap="square" lIns="0" rIns="0">
            <a:noAutofit/>
          </a:bodyPr>
          <a:lstStyle/>
          <a:p>
            <a:pPr algn="ctr"/>
            <a:r>
              <a:rPr lang="en-US" sz="800">
                <a:solidFill>
                  <a:schemeClr val="tx1"/>
                </a:solidFill>
              </a:rPr>
              <a:t>Course-advanced</a:t>
            </a:r>
          </a:p>
        </p:txBody>
      </p:sp>
      <p:sp>
        <p:nvSpPr>
          <p:cNvPr id="265" name="TextBox 264">
            <a:extLst>
              <a:ext uri="{FF2B5EF4-FFF2-40B4-BE49-F238E27FC236}">
                <a16:creationId xmlns:a16="http://schemas.microsoft.com/office/drawing/2014/main" id="{C1CA4086-EA73-495E-BE34-DD8203A7E949}"/>
              </a:ext>
            </a:extLst>
          </p:cNvPr>
          <p:cNvSpPr txBox="1"/>
          <p:nvPr userDrawn="1"/>
        </p:nvSpPr>
        <p:spPr>
          <a:xfrm>
            <a:off x="11099777" y="4229305"/>
            <a:ext cx="709636" cy="338554"/>
          </a:xfrm>
          <a:prstGeom prst="rect">
            <a:avLst/>
          </a:prstGeom>
          <a:noFill/>
        </p:spPr>
        <p:txBody>
          <a:bodyPr wrap="square" lIns="0" rIns="0">
            <a:noAutofit/>
          </a:bodyPr>
          <a:lstStyle/>
          <a:p>
            <a:pPr algn="ctr"/>
            <a:r>
              <a:rPr lang="en-US" sz="800">
                <a:solidFill>
                  <a:schemeClr val="tx1"/>
                </a:solidFill>
              </a:rPr>
              <a:t>Enterprise competency</a:t>
            </a:r>
          </a:p>
        </p:txBody>
      </p:sp>
      <p:sp>
        <p:nvSpPr>
          <p:cNvPr id="267" name="TextBox 266">
            <a:extLst>
              <a:ext uri="{FF2B5EF4-FFF2-40B4-BE49-F238E27FC236}">
                <a16:creationId xmlns:a16="http://schemas.microsoft.com/office/drawing/2014/main" id="{4F21E85F-840B-4159-B44C-2390AF380EBC}"/>
              </a:ext>
            </a:extLst>
          </p:cNvPr>
          <p:cNvSpPr txBox="1"/>
          <p:nvPr userDrawn="1"/>
        </p:nvSpPr>
        <p:spPr>
          <a:xfrm>
            <a:off x="11099777" y="5053521"/>
            <a:ext cx="709636" cy="338554"/>
          </a:xfrm>
          <a:prstGeom prst="rect">
            <a:avLst/>
          </a:prstGeom>
          <a:noFill/>
        </p:spPr>
        <p:txBody>
          <a:bodyPr wrap="square" lIns="0" rIns="0">
            <a:noAutofit/>
          </a:bodyPr>
          <a:lstStyle/>
          <a:p>
            <a:pPr algn="ctr"/>
            <a:r>
              <a:rPr lang="en-US" sz="800">
                <a:solidFill>
                  <a:schemeClr val="tx1"/>
                </a:solidFill>
              </a:rPr>
              <a:t>Group </a:t>
            </a:r>
          </a:p>
          <a:p>
            <a:pPr algn="ctr"/>
            <a:r>
              <a:rPr lang="en-US" sz="800">
                <a:solidFill>
                  <a:schemeClr val="tx1"/>
                </a:solidFill>
              </a:rPr>
              <a:t>of users</a:t>
            </a:r>
          </a:p>
        </p:txBody>
      </p:sp>
      <p:sp>
        <p:nvSpPr>
          <p:cNvPr id="269" name="TextBox 268">
            <a:extLst>
              <a:ext uri="{FF2B5EF4-FFF2-40B4-BE49-F238E27FC236}">
                <a16:creationId xmlns:a16="http://schemas.microsoft.com/office/drawing/2014/main" id="{25EF34C6-5A41-409E-9D55-A037DA071D04}"/>
              </a:ext>
            </a:extLst>
          </p:cNvPr>
          <p:cNvSpPr txBox="1"/>
          <p:nvPr userDrawn="1"/>
        </p:nvSpPr>
        <p:spPr>
          <a:xfrm>
            <a:off x="11099777" y="2580873"/>
            <a:ext cx="709636" cy="338554"/>
          </a:xfrm>
          <a:prstGeom prst="rect">
            <a:avLst/>
          </a:prstGeom>
          <a:noFill/>
        </p:spPr>
        <p:txBody>
          <a:bodyPr wrap="square" lIns="0" rIns="0">
            <a:noAutofit/>
          </a:bodyPr>
          <a:lstStyle/>
          <a:p>
            <a:pPr algn="ctr"/>
            <a:r>
              <a:rPr lang="en-US" sz="800">
                <a:solidFill>
                  <a:schemeClr val="tx1"/>
                </a:solidFill>
              </a:rPr>
              <a:t>Business partner alt 2</a:t>
            </a:r>
          </a:p>
        </p:txBody>
      </p:sp>
      <p:sp>
        <p:nvSpPr>
          <p:cNvPr id="271" name="TextBox 270">
            <a:extLst>
              <a:ext uri="{FF2B5EF4-FFF2-40B4-BE49-F238E27FC236}">
                <a16:creationId xmlns:a16="http://schemas.microsoft.com/office/drawing/2014/main" id="{68F42763-C69F-4D2A-971C-9A2AE0C3D097}"/>
              </a:ext>
            </a:extLst>
          </p:cNvPr>
          <p:cNvSpPr txBox="1"/>
          <p:nvPr userDrawn="1"/>
        </p:nvSpPr>
        <p:spPr>
          <a:xfrm>
            <a:off x="11099777" y="1756657"/>
            <a:ext cx="709636" cy="338554"/>
          </a:xfrm>
          <a:prstGeom prst="rect">
            <a:avLst/>
          </a:prstGeom>
          <a:noFill/>
        </p:spPr>
        <p:txBody>
          <a:bodyPr wrap="square" lIns="0" rIns="0">
            <a:noAutofit/>
          </a:bodyPr>
          <a:lstStyle/>
          <a:p>
            <a:pPr algn="ctr"/>
            <a:r>
              <a:rPr lang="en-US" sz="800">
                <a:solidFill>
                  <a:schemeClr val="tx1"/>
                </a:solidFill>
              </a:rPr>
              <a:t>App-3rd-party  3</a:t>
            </a:r>
          </a:p>
        </p:txBody>
      </p:sp>
      <p:sp>
        <p:nvSpPr>
          <p:cNvPr id="273" name="TextBox 272">
            <a:extLst>
              <a:ext uri="{FF2B5EF4-FFF2-40B4-BE49-F238E27FC236}">
                <a16:creationId xmlns:a16="http://schemas.microsoft.com/office/drawing/2014/main" id="{6508B084-8FC4-4867-9543-FB1C3A14170E}"/>
              </a:ext>
            </a:extLst>
          </p:cNvPr>
          <p:cNvSpPr txBox="1"/>
          <p:nvPr userDrawn="1"/>
        </p:nvSpPr>
        <p:spPr>
          <a:xfrm>
            <a:off x="8956021" y="5871746"/>
            <a:ext cx="709636" cy="338554"/>
          </a:xfrm>
          <a:prstGeom prst="rect">
            <a:avLst/>
          </a:prstGeom>
          <a:noFill/>
        </p:spPr>
        <p:txBody>
          <a:bodyPr wrap="square" lIns="0" rIns="0">
            <a:noAutofit/>
          </a:bodyPr>
          <a:lstStyle/>
          <a:p>
            <a:pPr algn="ctr"/>
            <a:r>
              <a:rPr lang="en-US" sz="800">
                <a:solidFill>
                  <a:schemeClr val="tx1"/>
                </a:solidFill>
              </a:rPr>
              <a:t>Light bulb</a:t>
            </a:r>
          </a:p>
        </p:txBody>
      </p:sp>
      <p:sp>
        <p:nvSpPr>
          <p:cNvPr id="2" name="Title 1">
            <a:extLst>
              <a:ext uri="{FF2B5EF4-FFF2-40B4-BE49-F238E27FC236}">
                <a16:creationId xmlns:a16="http://schemas.microsoft.com/office/drawing/2014/main" id="{B85675F9-B2EB-421B-A4C4-8B8683D093C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868924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Icons">
    <p:spTree>
      <p:nvGrpSpPr>
        <p:cNvPr id="1" name=""/>
        <p:cNvGrpSpPr/>
        <p:nvPr/>
      </p:nvGrpSpPr>
      <p:grpSpPr>
        <a:xfrm>
          <a:off x="0" y="0"/>
          <a:ext cx="0" cy="0"/>
          <a:chOff x="0" y="0"/>
          <a:chExt cx="0" cy="0"/>
        </a:xfrm>
      </p:grpSpPr>
      <p:sp>
        <p:nvSpPr>
          <p:cNvPr id="9" name="Left Bracket 8">
            <a:extLst>
              <a:ext uri="{FF2B5EF4-FFF2-40B4-BE49-F238E27FC236}">
                <a16:creationId xmlns:a16="http://schemas.microsoft.com/office/drawing/2014/main" id="{9DB06F89-EAA2-4FFE-B137-881E21A8ABBB}"/>
              </a:ext>
            </a:extLst>
          </p:cNvPr>
          <p:cNvSpPr/>
          <p:nvPr userDrawn="1"/>
        </p:nvSpPr>
        <p:spPr>
          <a:xfrm flipH="1">
            <a:off x="-7" y="1276793"/>
            <a:ext cx="3239347" cy="1619825"/>
          </a:xfrm>
          <a:prstGeom prst="leftBracket">
            <a:avLst>
              <a:gd name="adj" fmla="val 0"/>
            </a:avLst>
          </a:prstGeom>
          <a:solidFill>
            <a:schemeClr val="bg2"/>
          </a:solidFill>
          <a:ln w="12700" cap="rnd" cmpd="sng" algn="ctr">
            <a:no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 name="TextBox 3">
            <a:extLst>
              <a:ext uri="{FF2B5EF4-FFF2-40B4-BE49-F238E27FC236}">
                <a16:creationId xmlns:a16="http://schemas.microsoft.com/office/drawing/2014/main" id="{F5F4BF08-37C9-4A82-8CD9-F9E8C1101BAA}"/>
              </a:ext>
            </a:extLst>
          </p:cNvPr>
          <p:cNvSpPr txBox="1"/>
          <p:nvPr userDrawn="1"/>
        </p:nvSpPr>
        <p:spPr>
          <a:xfrm>
            <a:off x="1911026" y="2580873"/>
            <a:ext cx="1142892" cy="215444"/>
          </a:xfrm>
          <a:prstGeom prst="rect">
            <a:avLst/>
          </a:prstGeom>
          <a:noFill/>
        </p:spPr>
        <p:txBody>
          <a:bodyPr wrap="square" lIns="0" rIns="0" anchor="ctr">
            <a:spAutoFit/>
          </a:bodyPr>
          <a:lstStyle/>
          <a:p>
            <a:pPr algn="ctr"/>
            <a:r>
              <a:rPr lang="en-US" sz="800">
                <a:solidFill>
                  <a:schemeClr val="tx1"/>
                </a:solidFill>
              </a:rPr>
              <a:t>Robot Attended</a:t>
            </a:r>
          </a:p>
        </p:txBody>
      </p:sp>
      <p:sp>
        <p:nvSpPr>
          <p:cNvPr id="6" name="TextBox 5">
            <a:extLst>
              <a:ext uri="{FF2B5EF4-FFF2-40B4-BE49-F238E27FC236}">
                <a16:creationId xmlns:a16="http://schemas.microsoft.com/office/drawing/2014/main" id="{6397B60F-1078-4BE3-9CAB-8304FE309F6E}"/>
              </a:ext>
            </a:extLst>
          </p:cNvPr>
          <p:cNvSpPr txBox="1"/>
          <p:nvPr userDrawn="1"/>
        </p:nvSpPr>
        <p:spPr>
          <a:xfrm>
            <a:off x="539318" y="2580873"/>
            <a:ext cx="961152" cy="215444"/>
          </a:xfrm>
          <a:prstGeom prst="rect">
            <a:avLst/>
          </a:prstGeom>
          <a:noFill/>
        </p:spPr>
        <p:txBody>
          <a:bodyPr wrap="square" lIns="0" rIns="0" anchor="ctr">
            <a:spAutoFit/>
          </a:bodyPr>
          <a:lstStyle/>
          <a:p>
            <a:pPr algn="ctr"/>
            <a:r>
              <a:rPr lang="en-US" sz="800">
                <a:solidFill>
                  <a:schemeClr val="tx1"/>
                </a:solidFill>
              </a:rPr>
              <a:t>Robot Unattended</a:t>
            </a:r>
          </a:p>
        </p:txBody>
      </p:sp>
      <p:sp>
        <p:nvSpPr>
          <p:cNvPr id="8" name="TextBox 7">
            <a:extLst>
              <a:ext uri="{FF2B5EF4-FFF2-40B4-BE49-F238E27FC236}">
                <a16:creationId xmlns:a16="http://schemas.microsoft.com/office/drawing/2014/main" id="{1985CDC6-930D-434F-ABE4-523C106B2E88}"/>
              </a:ext>
            </a:extLst>
          </p:cNvPr>
          <p:cNvSpPr txBox="1"/>
          <p:nvPr userDrawn="1"/>
        </p:nvSpPr>
        <p:spPr>
          <a:xfrm>
            <a:off x="665076" y="1756657"/>
            <a:ext cx="709636" cy="215444"/>
          </a:xfrm>
          <a:prstGeom prst="rect">
            <a:avLst/>
          </a:prstGeom>
          <a:noFill/>
        </p:spPr>
        <p:txBody>
          <a:bodyPr wrap="square" lIns="0" rIns="0" anchor="ctr">
            <a:spAutoFit/>
          </a:bodyPr>
          <a:lstStyle/>
          <a:p>
            <a:pPr algn="ctr"/>
            <a:r>
              <a:rPr lang="en-US" sz="800">
                <a:solidFill>
                  <a:schemeClr val="tx1"/>
                </a:solidFill>
              </a:rPr>
              <a:t>Orchestrator</a:t>
            </a:r>
          </a:p>
        </p:txBody>
      </p:sp>
      <p:sp>
        <p:nvSpPr>
          <p:cNvPr id="10" name="TextBox 9">
            <a:extLst>
              <a:ext uri="{FF2B5EF4-FFF2-40B4-BE49-F238E27FC236}">
                <a16:creationId xmlns:a16="http://schemas.microsoft.com/office/drawing/2014/main" id="{E00D0A21-97F1-4BD7-B182-DCD48BBE1F84}"/>
              </a:ext>
            </a:extLst>
          </p:cNvPr>
          <p:cNvSpPr txBox="1"/>
          <p:nvPr userDrawn="1"/>
        </p:nvSpPr>
        <p:spPr>
          <a:xfrm>
            <a:off x="2320810" y="1756657"/>
            <a:ext cx="304800" cy="215444"/>
          </a:xfrm>
          <a:prstGeom prst="rect">
            <a:avLst/>
          </a:prstGeom>
          <a:noFill/>
        </p:spPr>
        <p:txBody>
          <a:bodyPr wrap="square" lIns="0" rIns="0" anchor="ctr">
            <a:spAutoFit/>
          </a:bodyPr>
          <a:lstStyle/>
          <a:p>
            <a:pPr algn="ctr"/>
            <a:r>
              <a:rPr lang="en-US" sz="800">
                <a:solidFill>
                  <a:schemeClr val="tx1"/>
                </a:solidFill>
              </a:rPr>
              <a:t>Studio</a:t>
            </a:r>
          </a:p>
        </p:txBody>
      </p:sp>
      <p:sp>
        <p:nvSpPr>
          <p:cNvPr id="12" name="TextBox 11">
            <a:extLst>
              <a:ext uri="{FF2B5EF4-FFF2-40B4-BE49-F238E27FC236}">
                <a16:creationId xmlns:a16="http://schemas.microsoft.com/office/drawing/2014/main" id="{2BC5ACA1-85CB-4766-9421-AA20E838C068}"/>
              </a:ext>
            </a:extLst>
          </p:cNvPr>
          <p:cNvSpPr txBox="1"/>
          <p:nvPr userDrawn="1"/>
        </p:nvSpPr>
        <p:spPr>
          <a:xfrm>
            <a:off x="10387591" y="2580873"/>
            <a:ext cx="709636" cy="215444"/>
          </a:xfrm>
          <a:prstGeom prst="rect">
            <a:avLst/>
          </a:prstGeom>
          <a:noFill/>
        </p:spPr>
        <p:txBody>
          <a:bodyPr wrap="square" lIns="0" rIns="0">
            <a:noAutofit/>
          </a:bodyPr>
          <a:lstStyle/>
          <a:p>
            <a:pPr algn="ctr"/>
            <a:r>
              <a:rPr lang="en-US" sz="800">
                <a:solidFill>
                  <a:schemeClr val="tx1"/>
                </a:solidFill>
              </a:rPr>
              <a:t>Calendar</a:t>
            </a:r>
          </a:p>
        </p:txBody>
      </p:sp>
      <p:sp>
        <p:nvSpPr>
          <p:cNvPr id="14" name="TextBox 13">
            <a:extLst>
              <a:ext uri="{FF2B5EF4-FFF2-40B4-BE49-F238E27FC236}">
                <a16:creationId xmlns:a16="http://schemas.microsoft.com/office/drawing/2014/main" id="{0E357ABD-BDFE-43B6-9B70-42F54AF2329C}"/>
              </a:ext>
            </a:extLst>
          </p:cNvPr>
          <p:cNvSpPr txBox="1"/>
          <p:nvPr userDrawn="1"/>
        </p:nvSpPr>
        <p:spPr>
          <a:xfrm>
            <a:off x="10387591" y="3367961"/>
            <a:ext cx="709636" cy="338554"/>
          </a:xfrm>
          <a:prstGeom prst="rect">
            <a:avLst/>
          </a:prstGeom>
          <a:noFill/>
        </p:spPr>
        <p:txBody>
          <a:bodyPr wrap="square" lIns="0" rIns="0">
            <a:noAutofit/>
          </a:bodyPr>
          <a:lstStyle/>
          <a:p>
            <a:pPr algn="ctr"/>
            <a:r>
              <a:rPr lang="en-US" sz="800">
                <a:solidFill>
                  <a:schemeClr val="tx1"/>
                </a:solidFill>
              </a:rPr>
              <a:t>Course foundation</a:t>
            </a:r>
          </a:p>
        </p:txBody>
      </p:sp>
      <p:sp>
        <p:nvSpPr>
          <p:cNvPr id="16" name="TextBox 15">
            <a:extLst>
              <a:ext uri="{FF2B5EF4-FFF2-40B4-BE49-F238E27FC236}">
                <a16:creationId xmlns:a16="http://schemas.microsoft.com/office/drawing/2014/main" id="{744D8E62-1929-4FFF-BB15-019EB5FC2C28}"/>
              </a:ext>
            </a:extLst>
          </p:cNvPr>
          <p:cNvSpPr txBox="1"/>
          <p:nvPr userDrawn="1"/>
        </p:nvSpPr>
        <p:spPr>
          <a:xfrm>
            <a:off x="11099777" y="4216498"/>
            <a:ext cx="709636" cy="338554"/>
          </a:xfrm>
          <a:prstGeom prst="rect">
            <a:avLst/>
          </a:prstGeom>
          <a:noFill/>
        </p:spPr>
        <p:txBody>
          <a:bodyPr wrap="square" lIns="0" rIns="0">
            <a:noAutofit/>
          </a:bodyPr>
          <a:lstStyle/>
          <a:p>
            <a:pPr algn="ctr"/>
            <a:r>
              <a:rPr lang="en-US" sz="800">
                <a:solidFill>
                  <a:schemeClr val="tx1"/>
                </a:solidFill>
              </a:rPr>
              <a:t>Enterprise-competency alt</a:t>
            </a:r>
          </a:p>
        </p:txBody>
      </p:sp>
      <p:sp>
        <p:nvSpPr>
          <p:cNvPr id="18" name="TextBox 17">
            <a:extLst>
              <a:ext uri="{FF2B5EF4-FFF2-40B4-BE49-F238E27FC236}">
                <a16:creationId xmlns:a16="http://schemas.microsoft.com/office/drawing/2014/main" id="{D3984A45-E83A-41BA-BCAB-578902BA60E6}"/>
              </a:ext>
            </a:extLst>
          </p:cNvPr>
          <p:cNvSpPr txBox="1"/>
          <p:nvPr userDrawn="1"/>
        </p:nvSpPr>
        <p:spPr>
          <a:xfrm>
            <a:off x="11099777" y="5053521"/>
            <a:ext cx="709636" cy="215444"/>
          </a:xfrm>
          <a:prstGeom prst="rect">
            <a:avLst/>
          </a:prstGeom>
          <a:noFill/>
        </p:spPr>
        <p:txBody>
          <a:bodyPr wrap="square" lIns="0" rIns="0">
            <a:noAutofit/>
          </a:bodyPr>
          <a:lstStyle/>
          <a:p>
            <a:pPr algn="ctr"/>
            <a:r>
              <a:rPr lang="en-US" sz="800">
                <a:solidFill>
                  <a:schemeClr val="tx1"/>
                </a:solidFill>
              </a:rPr>
              <a:t>Growth</a:t>
            </a:r>
          </a:p>
        </p:txBody>
      </p:sp>
      <p:sp>
        <p:nvSpPr>
          <p:cNvPr id="20" name="TextBox 19">
            <a:extLst>
              <a:ext uri="{FF2B5EF4-FFF2-40B4-BE49-F238E27FC236}">
                <a16:creationId xmlns:a16="http://schemas.microsoft.com/office/drawing/2014/main" id="{820A11A9-CC57-4BB8-89E1-E6E01DBEFBE7}"/>
              </a:ext>
            </a:extLst>
          </p:cNvPr>
          <p:cNvSpPr txBox="1"/>
          <p:nvPr userDrawn="1"/>
        </p:nvSpPr>
        <p:spPr>
          <a:xfrm>
            <a:off x="11099777" y="2580873"/>
            <a:ext cx="709636" cy="215444"/>
          </a:xfrm>
          <a:prstGeom prst="rect">
            <a:avLst/>
          </a:prstGeom>
          <a:noFill/>
        </p:spPr>
        <p:txBody>
          <a:bodyPr wrap="square" lIns="0" rIns="0">
            <a:noAutofit/>
          </a:bodyPr>
          <a:lstStyle/>
          <a:p>
            <a:pPr algn="ctr"/>
            <a:r>
              <a:rPr lang="en-US" sz="800">
                <a:solidFill>
                  <a:schemeClr val="tx1"/>
                </a:solidFill>
              </a:rPr>
              <a:t>Certification</a:t>
            </a:r>
          </a:p>
        </p:txBody>
      </p:sp>
      <p:sp>
        <p:nvSpPr>
          <p:cNvPr id="22" name="TextBox 21">
            <a:extLst>
              <a:ext uri="{FF2B5EF4-FFF2-40B4-BE49-F238E27FC236}">
                <a16:creationId xmlns:a16="http://schemas.microsoft.com/office/drawing/2014/main" id="{067AE3A5-23C6-4E16-93B7-EABD67CD7A27}"/>
              </a:ext>
            </a:extLst>
          </p:cNvPr>
          <p:cNvSpPr txBox="1"/>
          <p:nvPr userDrawn="1"/>
        </p:nvSpPr>
        <p:spPr>
          <a:xfrm>
            <a:off x="11099777" y="3367961"/>
            <a:ext cx="709636" cy="338554"/>
          </a:xfrm>
          <a:prstGeom prst="rect">
            <a:avLst/>
          </a:prstGeom>
          <a:noFill/>
        </p:spPr>
        <p:txBody>
          <a:bodyPr wrap="square" lIns="0" rIns="0">
            <a:noAutofit/>
          </a:bodyPr>
          <a:lstStyle/>
          <a:p>
            <a:pPr algn="ctr"/>
            <a:r>
              <a:rPr lang="en-US" sz="800">
                <a:solidFill>
                  <a:schemeClr val="tx1"/>
                </a:solidFill>
              </a:rPr>
              <a:t>Course foundation 2</a:t>
            </a:r>
          </a:p>
        </p:txBody>
      </p:sp>
      <p:sp>
        <p:nvSpPr>
          <p:cNvPr id="24" name="TextBox 23">
            <a:extLst>
              <a:ext uri="{FF2B5EF4-FFF2-40B4-BE49-F238E27FC236}">
                <a16:creationId xmlns:a16="http://schemas.microsoft.com/office/drawing/2014/main" id="{DBEC31DA-BB4F-4719-8E81-C706EC4BF705}"/>
              </a:ext>
            </a:extLst>
          </p:cNvPr>
          <p:cNvSpPr txBox="1"/>
          <p:nvPr userDrawn="1"/>
        </p:nvSpPr>
        <p:spPr>
          <a:xfrm>
            <a:off x="386232" y="5053521"/>
            <a:ext cx="709636" cy="215444"/>
          </a:xfrm>
          <a:prstGeom prst="rect">
            <a:avLst/>
          </a:prstGeom>
          <a:noFill/>
        </p:spPr>
        <p:txBody>
          <a:bodyPr wrap="square" lIns="0" rIns="0">
            <a:noAutofit/>
          </a:bodyPr>
          <a:lstStyle/>
          <a:p>
            <a:pPr algn="ctr"/>
            <a:r>
              <a:rPr lang="en-US" sz="800">
                <a:solidFill>
                  <a:schemeClr val="tx1"/>
                </a:solidFill>
              </a:rPr>
              <a:t>Equal</a:t>
            </a:r>
          </a:p>
        </p:txBody>
      </p:sp>
      <p:sp>
        <p:nvSpPr>
          <p:cNvPr id="26" name="TextBox 25">
            <a:extLst>
              <a:ext uri="{FF2B5EF4-FFF2-40B4-BE49-F238E27FC236}">
                <a16:creationId xmlns:a16="http://schemas.microsoft.com/office/drawing/2014/main" id="{4D7FAF32-C656-490B-861F-744C1885F0FF}"/>
              </a:ext>
            </a:extLst>
          </p:cNvPr>
          <p:cNvSpPr txBox="1"/>
          <p:nvPr userDrawn="1"/>
        </p:nvSpPr>
        <p:spPr>
          <a:xfrm>
            <a:off x="386232" y="5877738"/>
            <a:ext cx="709636" cy="215444"/>
          </a:xfrm>
          <a:prstGeom prst="rect">
            <a:avLst/>
          </a:prstGeom>
          <a:noFill/>
        </p:spPr>
        <p:txBody>
          <a:bodyPr wrap="square" lIns="0" rIns="0">
            <a:noAutofit/>
          </a:bodyPr>
          <a:lstStyle/>
          <a:p>
            <a:pPr algn="ctr"/>
            <a:r>
              <a:rPr lang="en-US" sz="800">
                <a:solidFill>
                  <a:schemeClr val="tx1"/>
                </a:solidFill>
              </a:rPr>
              <a:t>Health</a:t>
            </a:r>
          </a:p>
        </p:txBody>
      </p:sp>
      <p:sp>
        <p:nvSpPr>
          <p:cNvPr id="28" name="TextBox 27">
            <a:extLst>
              <a:ext uri="{FF2B5EF4-FFF2-40B4-BE49-F238E27FC236}">
                <a16:creationId xmlns:a16="http://schemas.microsoft.com/office/drawing/2014/main" id="{4F95A3F8-68C9-4D7E-B264-C8D119DED17E}"/>
              </a:ext>
            </a:extLst>
          </p:cNvPr>
          <p:cNvSpPr txBox="1"/>
          <p:nvPr userDrawn="1"/>
        </p:nvSpPr>
        <p:spPr>
          <a:xfrm>
            <a:off x="386232" y="3367961"/>
            <a:ext cx="709636" cy="215444"/>
          </a:xfrm>
          <a:prstGeom prst="rect">
            <a:avLst/>
          </a:prstGeom>
          <a:noFill/>
        </p:spPr>
        <p:txBody>
          <a:bodyPr wrap="square" lIns="0" rIns="0">
            <a:noAutofit/>
          </a:bodyPr>
          <a:lstStyle/>
          <a:p>
            <a:pPr algn="ctr"/>
            <a:r>
              <a:rPr lang="en-US" sz="800">
                <a:solidFill>
                  <a:schemeClr val="tx1"/>
                </a:solidFill>
              </a:rPr>
              <a:t>Chart</a:t>
            </a:r>
          </a:p>
        </p:txBody>
      </p:sp>
      <p:sp>
        <p:nvSpPr>
          <p:cNvPr id="30" name="TextBox 29">
            <a:extLst>
              <a:ext uri="{FF2B5EF4-FFF2-40B4-BE49-F238E27FC236}">
                <a16:creationId xmlns:a16="http://schemas.microsoft.com/office/drawing/2014/main" id="{C4A0B45D-E7D2-4205-948B-40F2D2C84361}"/>
              </a:ext>
            </a:extLst>
          </p:cNvPr>
          <p:cNvSpPr txBox="1"/>
          <p:nvPr userDrawn="1"/>
        </p:nvSpPr>
        <p:spPr>
          <a:xfrm>
            <a:off x="386232" y="4216498"/>
            <a:ext cx="709636" cy="338554"/>
          </a:xfrm>
          <a:prstGeom prst="rect">
            <a:avLst/>
          </a:prstGeom>
          <a:noFill/>
        </p:spPr>
        <p:txBody>
          <a:bodyPr wrap="square" lIns="0" rIns="0">
            <a:noAutofit/>
          </a:bodyPr>
          <a:lstStyle/>
          <a:p>
            <a:pPr algn="ctr"/>
            <a:r>
              <a:rPr lang="en-US" sz="800">
                <a:solidFill>
                  <a:schemeClr val="tx1"/>
                </a:solidFill>
              </a:rPr>
              <a:t>Course foundation 3</a:t>
            </a:r>
          </a:p>
        </p:txBody>
      </p:sp>
      <p:sp>
        <p:nvSpPr>
          <p:cNvPr id="32" name="TextBox 31">
            <a:extLst>
              <a:ext uri="{FF2B5EF4-FFF2-40B4-BE49-F238E27FC236}">
                <a16:creationId xmlns:a16="http://schemas.microsoft.com/office/drawing/2014/main" id="{584E4E6B-8C58-4A87-811D-632BC3AF8E69}"/>
              </a:ext>
            </a:extLst>
          </p:cNvPr>
          <p:cNvSpPr txBox="1"/>
          <p:nvPr userDrawn="1"/>
        </p:nvSpPr>
        <p:spPr>
          <a:xfrm>
            <a:off x="1094199" y="5053521"/>
            <a:ext cx="709636" cy="215444"/>
          </a:xfrm>
          <a:prstGeom prst="rect">
            <a:avLst/>
          </a:prstGeom>
          <a:noFill/>
        </p:spPr>
        <p:txBody>
          <a:bodyPr wrap="square" lIns="0" rIns="0">
            <a:noAutofit/>
          </a:bodyPr>
          <a:lstStyle/>
          <a:p>
            <a:pPr algn="ctr"/>
            <a:r>
              <a:rPr lang="en-US" sz="800">
                <a:solidFill>
                  <a:schemeClr val="tx1"/>
                </a:solidFill>
              </a:rPr>
              <a:t>Error</a:t>
            </a:r>
          </a:p>
        </p:txBody>
      </p:sp>
      <p:sp>
        <p:nvSpPr>
          <p:cNvPr id="34" name="TextBox 33">
            <a:extLst>
              <a:ext uri="{FF2B5EF4-FFF2-40B4-BE49-F238E27FC236}">
                <a16:creationId xmlns:a16="http://schemas.microsoft.com/office/drawing/2014/main" id="{C590042C-17A5-4933-8C2F-049C18E5A584}"/>
              </a:ext>
            </a:extLst>
          </p:cNvPr>
          <p:cNvSpPr txBox="1"/>
          <p:nvPr userDrawn="1"/>
        </p:nvSpPr>
        <p:spPr>
          <a:xfrm>
            <a:off x="1094199" y="5877738"/>
            <a:ext cx="709636" cy="215444"/>
          </a:xfrm>
          <a:prstGeom prst="rect">
            <a:avLst/>
          </a:prstGeom>
          <a:noFill/>
        </p:spPr>
        <p:txBody>
          <a:bodyPr wrap="square" lIns="0" rIns="0">
            <a:noAutofit/>
          </a:bodyPr>
          <a:lstStyle/>
          <a:p>
            <a:pPr algn="ctr"/>
            <a:r>
              <a:rPr lang="en-US" sz="800">
                <a:solidFill>
                  <a:schemeClr val="tx1"/>
                </a:solidFill>
              </a:rPr>
              <a:t>Heart</a:t>
            </a:r>
          </a:p>
        </p:txBody>
      </p:sp>
      <p:sp>
        <p:nvSpPr>
          <p:cNvPr id="36" name="TextBox 35">
            <a:extLst>
              <a:ext uri="{FF2B5EF4-FFF2-40B4-BE49-F238E27FC236}">
                <a16:creationId xmlns:a16="http://schemas.microsoft.com/office/drawing/2014/main" id="{EEFC24A7-722C-4876-81E9-5552BE92F0F9}"/>
              </a:ext>
            </a:extLst>
          </p:cNvPr>
          <p:cNvSpPr txBox="1"/>
          <p:nvPr userDrawn="1"/>
        </p:nvSpPr>
        <p:spPr>
          <a:xfrm>
            <a:off x="1094199" y="3367961"/>
            <a:ext cx="709636" cy="215444"/>
          </a:xfrm>
          <a:prstGeom prst="rect">
            <a:avLst/>
          </a:prstGeom>
          <a:noFill/>
        </p:spPr>
        <p:txBody>
          <a:bodyPr wrap="square" lIns="0" rIns="0">
            <a:noAutofit/>
          </a:bodyPr>
          <a:lstStyle/>
          <a:p>
            <a:pPr algn="ctr"/>
            <a:r>
              <a:rPr lang="en-US" sz="800">
                <a:solidFill>
                  <a:schemeClr val="tx1"/>
                </a:solidFill>
              </a:rPr>
              <a:t>Clock</a:t>
            </a:r>
          </a:p>
        </p:txBody>
      </p:sp>
      <p:sp>
        <p:nvSpPr>
          <p:cNvPr id="38" name="TextBox 37">
            <a:extLst>
              <a:ext uri="{FF2B5EF4-FFF2-40B4-BE49-F238E27FC236}">
                <a16:creationId xmlns:a16="http://schemas.microsoft.com/office/drawing/2014/main" id="{5DB9E5FB-8496-4F67-9246-4D3CF2F152F7}"/>
              </a:ext>
            </a:extLst>
          </p:cNvPr>
          <p:cNvSpPr txBox="1"/>
          <p:nvPr userDrawn="1"/>
        </p:nvSpPr>
        <p:spPr>
          <a:xfrm>
            <a:off x="1094199" y="4216498"/>
            <a:ext cx="709636" cy="338554"/>
          </a:xfrm>
          <a:prstGeom prst="rect">
            <a:avLst/>
          </a:prstGeom>
          <a:noFill/>
        </p:spPr>
        <p:txBody>
          <a:bodyPr wrap="square" lIns="0" rIns="0">
            <a:noAutofit/>
          </a:bodyPr>
          <a:lstStyle/>
          <a:p>
            <a:pPr algn="ctr"/>
            <a:r>
              <a:rPr lang="en-US" sz="800">
                <a:solidFill>
                  <a:schemeClr val="tx1"/>
                </a:solidFill>
              </a:rPr>
              <a:t>Course-orchestrator</a:t>
            </a:r>
          </a:p>
        </p:txBody>
      </p:sp>
      <p:sp>
        <p:nvSpPr>
          <p:cNvPr id="40" name="TextBox 39">
            <a:extLst>
              <a:ext uri="{FF2B5EF4-FFF2-40B4-BE49-F238E27FC236}">
                <a16:creationId xmlns:a16="http://schemas.microsoft.com/office/drawing/2014/main" id="{D982E093-A924-4BC2-9033-B0724C502141}"/>
              </a:ext>
            </a:extLst>
          </p:cNvPr>
          <p:cNvSpPr txBox="1"/>
          <p:nvPr userDrawn="1"/>
        </p:nvSpPr>
        <p:spPr>
          <a:xfrm>
            <a:off x="1808609" y="5053521"/>
            <a:ext cx="709636" cy="338554"/>
          </a:xfrm>
          <a:prstGeom prst="rect">
            <a:avLst/>
          </a:prstGeom>
          <a:noFill/>
        </p:spPr>
        <p:txBody>
          <a:bodyPr wrap="square" lIns="0" rIns="0">
            <a:noAutofit/>
          </a:bodyPr>
          <a:lstStyle/>
          <a:p>
            <a:pPr algn="ctr"/>
            <a:r>
              <a:rPr lang="en-US" sz="800">
                <a:solidFill>
                  <a:schemeClr val="tx1"/>
                </a:solidFill>
              </a:rPr>
              <a:t>Exception handling</a:t>
            </a:r>
          </a:p>
        </p:txBody>
      </p:sp>
      <p:sp>
        <p:nvSpPr>
          <p:cNvPr id="42" name="TextBox 41">
            <a:extLst>
              <a:ext uri="{FF2B5EF4-FFF2-40B4-BE49-F238E27FC236}">
                <a16:creationId xmlns:a16="http://schemas.microsoft.com/office/drawing/2014/main" id="{192F9DD0-3AAD-4DF6-8FD9-49F5B75A74C9}"/>
              </a:ext>
            </a:extLst>
          </p:cNvPr>
          <p:cNvSpPr txBox="1"/>
          <p:nvPr userDrawn="1"/>
        </p:nvSpPr>
        <p:spPr>
          <a:xfrm>
            <a:off x="1808609" y="5877738"/>
            <a:ext cx="709636" cy="215444"/>
          </a:xfrm>
          <a:prstGeom prst="rect">
            <a:avLst/>
          </a:prstGeom>
          <a:noFill/>
        </p:spPr>
        <p:txBody>
          <a:bodyPr wrap="square" lIns="0" rIns="0">
            <a:noAutofit/>
          </a:bodyPr>
          <a:lstStyle/>
          <a:p>
            <a:pPr algn="ctr"/>
            <a:r>
              <a:rPr lang="en-US" sz="800">
                <a:solidFill>
                  <a:schemeClr val="tx1"/>
                </a:solidFill>
              </a:rPr>
              <a:t>Home</a:t>
            </a:r>
          </a:p>
        </p:txBody>
      </p:sp>
      <p:sp>
        <p:nvSpPr>
          <p:cNvPr id="44" name="TextBox 43">
            <a:extLst>
              <a:ext uri="{FF2B5EF4-FFF2-40B4-BE49-F238E27FC236}">
                <a16:creationId xmlns:a16="http://schemas.microsoft.com/office/drawing/2014/main" id="{5F9BD512-2053-4FBA-B3CF-04340B99A94F}"/>
              </a:ext>
            </a:extLst>
          </p:cNvPr>
          <p:cNvSpPr txBox="1"/>
          <p:nvPr userDrawn="1"/>
        </p:nvSpPr>
        <p:spPr>
          <a:xfrm>
            <a:off x="1808609" y="3367961"/>
            <a:ext cx="709636" cy="338554"/>
          </a:xfrm>
          <a:prstGeom prst="rect">
            <a:avLst/>
          </a:prstGeom>
          <a:noFill/>
        </p:spPr>
        <p:txBody>
          <a:bodyPr wrap="square" lIns="0" rIns="0">
            <a:noAutofit/>
          </a:bodyPr>
          <a:lstStyle/>
          <a:p>
            <a:pPr algn="ctr"/>
            <a:r>
              <a:rPr lang="en-US" sz="800">
                <a:solidFill>
                  <a:schemeClr val="tx1"/>
                </a:solidFill>
              </a:rPr>
              <a:t>Cloud </a:t>
            </a:r>
          </a:p>
          <a:p>
            <a:pPr algn="ctr"/>
            <a:r>
              <a:rPr lang="en-US" sz="800">
                <a:solidFill>
                  <a:schemeClr val="tx1"/>
                </a:solidFill>
              </a:rPr>
              <a:t>app</a:t>
            </a:r>
          </a:p>
        </p:txBody>
      </p:sp>
      <p:sp>
        <p:nvSpPr>
          <p:cNvPr id="54" name="TextBox 53">
            <a:extLst>
              <a:ext uri="{FF2B5EF4-FFF2-40B4-BE49-F238E27FC236}">
                <a16:creationId xmlns:a16="http://schemas.microsoft.com/office/drawing/2014/main" id="{6B7C9C30-B068-4C5F-8A0C-B42845C388F0}"/>
              </a:ext>
            </a:extLst>
          </p:cNvPr>
          <p:cNvSpPr txBox="1"/>
          <p:nvPr userDrawn="1"/>
        </p:nvSpPr>
        <p:spPr>
          <a:xfrm>
            <a:off x="1808609" y="4216498"/>
            <a:ext cx="709636" cy="215444"/>
          </a:xfrm>
          <a:prstGeom prst="rect">
            <a:avLst/>
          </a:prstGeom>
          <a:noFill/>
        </p:spPr>
        <p:txBody>
          <a:bodyPr wrap="square" lIns="0" rIns="0">
            <a:noAutofit/>
          </a:bodyPr>
          <a:lstStyle/>
          <a:p>
            <a:pPr algn="ctr"/>
            <a:r>
              <a:rPr lang="en-US" sz="800">
                <a:solidFill>
                  <a:schemeClr val="tx1"/>
                </a:solidFill>
              </a:rPr>
              <a:t>CRM</a:t>
            </a:r>
          </a:p>
        </p:txBody>
      </p:sp>
      <p:sp>
        <p:nvSpPr>
          <p:cNvPr id="56" name="TextBox 55">
            <a:extLst>
              <a:ext uri="{FF2B5EF4-FFF2-40B4-BE49-F238E27FC236}">
                <a16:creationId xmlns:a16="http://schemas.microsoft.com/office/drawing/2014/main" id="{1062010E-3466-4D90-852C-06F41099ADD6}"/>
              </a:ext>
            </a:extLst>
          </p:cNvPr>
          <p:cNvSpPr txBox="1"/>
          <p:nvPr userDrawn="1"/>
        </p:nvSpPr>
        <p:spPr>
          <a:xfrm>
            <a:off x="2524257" y="5053521"/>
            <a:ext cx="709636" cy="215444"/>
          </a:xfrm>
          <a:prstGeom prst="rect">
            <a:avLst/>
          </a:prstGeom>
          <a:noFill/>
        </p:spPr>
        <p:txBody>
          <a:bodyPr wrap="square" lIns="0" rIns="0">
            <a:noAutofit/>
          </a:bodyPr>
          <a:lstStyle/>
          <a:p>
            <a:pPr algn="ctr"/>
            <a:r>
              <a:rPr lang="en-US" sz="800">
                <a:solidFill>
                  <a:schemeClr val="tx1"/>
                </a:solidFill>
              </a:rPr>
              <a:t>Fast ROI</a:t>
            </a:r>
          </a:p>
        </p:txBody>
      </p:sp>
      <p:sp>
        <p:nvSpPr>
          <p:cNvPr id="58" name="TextBox 57">
            <a:extLst>
              <a:ext uri="{FF2B5EF4-FFF2-40B4-BE49-F238E27FC236}">
                <a16:creationId xmlns:a16="http://schemas.microsoft.com/office/drawing/2014/main" id="{537844AA-A71F-4B8C-87CF-C5F3E6A4077B}"/>
              </a:ext>
            </a:extLst>
          </p:cNvPr>
          <p:cNvSpPr txBox="1"/>
          <p:nvPr userDrawn="1"/>
        </p:nvSpPr>
        <p:spPr>
          <a:xfrm>
            <a:off x="2524257" y="5877738"/>
            <a:ext cx="709636" cy="215444"/>
          </a:xfrm>
          <a:prstGeom prst="rect">
            <a:avLst/>
          </a:prstGeom>
          <a:noFill/>
        </p:spPr>
        <p:txBody>
          <a:bodyPr wrap="square" lIns="0" rIns="0">
            <a:noAutofit/>
          </a:bodyPr>
          <a:lstStyle/>
          <a:p>
            <a:pPr algn="ctr"/>
            <a:r>
              <a:rPr lang="en-US" sz="800">
                <a:solidFill>
                  <a:schemeClr val="tx1"/>
                </a:solidFill>
              </a:rPr>
              <a:t>Hourglass</a:t>
            </a:r>
          </a:p>
        </p:txBody>
      </p:sp>
      <p:sp>
        <p:nvSpPr>
          <p:cNvPr id="60" name="TextBox 59">
            <a:extLst>
              <a:ext uri="{FF2B5EF4-FFF2-40B4-BE49-F238E27FC236}">
                <a16:creationId xmlns:a16="http://schemas.microsoft.com/office/drawing/2014/main" id="{716AC10E-9432-4465-85A9-18EA52B6AF93}"/>
              </a:ext>
            </a:extLst>
          </p:cNvPr>
          <p:cNvSpPr txBox="1"/>
          <p:nvPr userDrawn="1"/>
        </p:nvSpPr>
        <p:spPr>
          <a:xfrm>
            <a:off x="4667488" y="3367961"/>
            <a:ext cx="709636" cy="215444"/>
          </a:xfrm>
          <a:prstGeom prst="rect">
            <a:avLst/>
          </a:prstGeom>
          <a:noFill/>
        </p:spPr>
        <p:txBody>
          <a:bodyPr wrap="square" lIns="0" rIns="0">
            <a:noAutofit/>
          </a:bodyPr>
          <a:lstStyle/>
          <a:p>
            <a:pPr algn="ctr"/>
            <a:r>
              <a:rPr lang="en-US" sz="800">
                <a:solidFill>
                  <a:schemeClr val="tx1"/>
                </a:solidFill>
              </a:rPr>
              <a:t>Code</a:t>
            </a:r>
          </a:p>
        </p:txBody>
      </p:sp>
      <p:sp>
        <p:nvSpPr>
          <p:cNvPr id="62" name="TextBox 61">
            <a:extLst>
              <a:ext uri="{FF2B5EF4-FFF2-40B4-BE49-F238E27FC236}">
                <a16:creationId xmlns:a16="http://schemas.microsoft.com/office/drawing/2014/main" id="{5DDF5416-163E-4A6E-A248-8E337597EA4D}"/>
              </a:ext>
            </a:extLst>
          </p:cNvPr>
          <p:cNvSpPr txBox="1"/>
          <p:nvPr userDrawn="1"/>
        </p:nvSpPr>
        <p:spPr>
          <a:xfrm>
            <a:off x="4667488" y="4216498"/>
            <a:ext cx="709636" cy="338554"/>
          </a:xfrm>
          <a:prstGeom prst="rect">
            <a:avLst/>
          </a:prstGeom>
          <a:noFill/>
        </p:spPr>
        <p:txBody>
          <a:bodyPr wrap="square" lIns="0" rIns="0">
            <a:noAutofit/>
          </a:bodyPr>
          <a:lstStyle/>
          <a:p>
            <a:pPr algn="ctr"/>
            <a:r>
              <a:rPr lang="en-US" sz="800">
                <a:solidFill>
                  <a:schemeClr val="tx1"/>
                </a:solidFill>
              </a:rPr>
              <a:t>Desktop program</a:t>
            </a:r>
          </a:p>
        </p:txBody>
      </p:sp>
      <p:sp>
        <p:nvSpPr>
          <p:cNvPr id="64" name="TextBox 63">
            <a:extLst>
              <a:ext uri="{FF2B5EF4-FFF2-40B4-BE49-F238E27FC236}">
                <a16:creationId xmlns:a16="http://schemas.microsoft.com/office/drawing/2014/main" id="{55B92149-B45A-4FC5-968C-B986E0C4700F}"/>
              </a:ext>
            </a:extLst>
          </p:cNvPr>
          <p:cNvSpPr txBox="1"/>
          <p:nvPr userDrawn="1"/>
        </p:nvSpPr>
        <p:spPr>
          <a:xfrm>
            <a:off x="5381899" y="5053521"/>
            <a:ext cx="709636" cy="215444"/>
          </a:xfrm>
          <a:prstGeom prst="rect">
            <a:avLst/>
          </a:prstGeom>
          <a:noFill/>
        </p:spPr>
        <p:txBody>
          <a:bodyPr wrap="square" lIns="0" rIns="0">
            <a:noAutofit/>
          </a:bodyPr>
          <a:lstStyle/>
          <a:p>
            <a:pPr algn="ctr"/>
            <a:r>
              <a:rPr lang="en-US" sz="800">
                <a:solidFill>
                  <a:schemeClr val="tx1"/>
                </a:solidFill>
              </a:rPr>
              <a:t>First-link</a:t>
            </a:r>
          </a:p>
        </p:txBody>
      </p:sp>
      <p:sp>
        <p:nvSpPr>
          <p:cNvPr id="66" name="TextBox 65">
            <a:extLst>
              <a:ext uri="{FF2B5EF4-FFF2-40B4-BE49-F238E27FC236}">
                <a16:creationId xmlns:a16="http://schemas.microsoft.com/office/drawing/2014/main" id="{39F5A768-E7DC-4D96-AAF3-21FBBF300C0C}"/>
              </a:ext>
            </a:extLst>
          </p:cNvPr>
          <p:cNvSpPr txBox="1"/>
          <p:nvPr userDrawn="1"/>
        </p:nvSpPr>
        <p:spPr>
          <a:xfrm>
            <a:off x="4667488" y="2580873"/>
            <a:ext cx="709636" cy="338554"/>
          </a:xfrm>
          <a:prstGeom prst="rect">
            <a:avLst/>
          </a:prstGeom>
          <a:noFill/>
        </p:spPr>
        <p:txBody>
          <a:bodyPr wrap="square" lIns="0" rIns="0">
            <a:noAutofit/>
          </a:bodyPr>
          <a:lstStyle/>
          <a:p>
            <a:pPr algn="ctr"/>
            <a:r>
              <a:rPr lang="en-US" sz="800">
                <a:solidFill>
                  <a:schemeClr val="tx1"/>
                </a:solidFill>
              </a:rPr>
              <a:t>Automated data entry</a:t>
            </a:r>
          </a:p>
        </p:txBody>
      </p:sp>
      <p:sp>
        <p:nvSpPr>
          <p:cNvPr id="68" name="TextBox 67">
            <a:extLst>
              <a:ext uri="{FF2B5EF4-FFF2-40B4-BE49-F238E27FC236}">
                <a16:creationId xmlns:a16="http://schemas.microsoft.com/office/drawing/2014/main" id="{F4F1FFB2-B0BC-446B-9B34-4288C9E9AFC9}"/>
              </a:ext>
            </a:extLst>
          </p:cNvPr>
          <p:cNvSpPr txBox="1"/>
          <p:nvPr userDrawn="1"/>
        </p:nvSpPr>
        <p:spPr>
          <a:xfrm>
            <a:off x="5381899" y="1753079"/>
            <a:ext cx="709636" cy="215444"/>
          </a:xfrm>
          <a:prstGeom prst="rect">
            <a:avLst/>
          </a:prstGeom>
          <a:noFill/>
        </p:spPr>
        <p:txBody>
          <a:bodyPr wrap="square" lIns="0" rIns="0">
            <a:noAutofit/>
          </a:bodyPr>
          <a:lstStyle/>
          <a:p>
            <a:pPr algn="ctr"/>
            <a:r>
              <a:rPr lang="en-US" sz="800">
                <a:solidFill>
                  <a:schemeClr val="tx1"/>
                </a:solidFill>
              </a:rPr>
              <a:t>AI </a:t>
            </a:r>
          </a:p>
        </p:txBody>
      </p:sp>
      <p:sp>
        <p:nvSpPr>
          <p:cNvPr id="70" name="TextBox 69">
            <a:extLst>
              <a:ext uri="{FF2B5EF4-FFF2-40B4-BE49-F238E27FC236}">
                <a16:creationId xmlns:a16="http://schemas.microsoft.com/office/drawing/2014/main" id="{5F7AAD6C-5663-4415-95C8-95A418271499}"/>
              </a:ext>
            </a:extLst>
          </p:cNvPr>
          <p:cNvSpPr txBox="1"/>
          <p:nvPr userDrawn="1"/>
        </p:nvSpPr>
        <p:spPr>
          <a:xfrm>
            <a:off x="5381899" y="5877738"/>
            <a:ext cx="709636" cy="215444"/>
          </a:xfrm>
          <a:prstGeom prst="rect">
            <a:avLst/>
          </a:prstGeom>
          <a:noFill/>
        </p:spPr>
        <p:txBody>
          <a:bodyPr wrap="square" lIns="0" rIns="0">
            <a:noAutofit/>
          </a:bodyPr>
          <a:lstStyle/>
          <a:p>
            <a:pPr algn="ctr"/>
            <a:r>
              <a:rPr lang="en-US" sz="800">
                <a:solidFill>
                  <a:schemeClr val="tx1"/>
                </a:solidFill>
              </a:rPr>
              <a:t>Keyboard</a:t>
            </a:r>
          </a:p>
        </p:txBody>
      </p:sp>
      <p:sp>
        <p:nvSpPr>
          <p:cNvPr id="72" name="TextBox 71">
            <a:extLst>
              <a:ext uri="{FF2B5EF4-FFF2-40B4-BE49-F238E27FC236}">
                <a16:creationId xmlns:a16="http://schemas.microsoft.com/office/drawing/2014/main" id="{A7202B93-89D8-4FDD-8D9A-0C21EF535DD5}"/>
              </a:ext>
            </a:extLst>
          </p:cNvPr>
          <p:cNvSpPr txBox="1"/>
          <p:nvPr userDrawn="1"/>
        </p:nvSpPr>
        <p:spPr>
          <a:xfrm>
            <a:off x="5381899" y="3367961"/>
            <a:ext cx="709636" cy="338554"/>
          </a:xfrm>
          <a:prstGeom prst="rect">
            <a:avLst/>
          </a:prstGeom>
          <a:noFill/>
        </p:spPr>
        <p:txBody>
          <a:bodyPr wrap="square" lIns="0" rIns="0">
            <a:noAutofit/>
          </a:bodyPr>
          <a:lstStyle/>
          <a:p>
            <a:pPr algn="ctr"/>
            <a:r>
              <a:rPr lang="en-US" sz="800">
                <a:solidFill>
                  <a:schemeClr val="tx1"/>
                </a:solidFill>
              </a:rPr>
              <a:t>Complete </a:t>
            </a:r>
          </a:p>
          <a:p>
            <a:pPr algn="ctr"/>
            <a:r>
              <a:rPr lang="en-US" sz="800">
                <a:solidFill>
                  <a:schemeClr val="tx1"/>
                </a:solidFill>
              </a:rPr>
              <a:t>audit</a:t>
            </a:r>
          </a:p>
        </p:txBody>
      </p:sp>
      <p:sp>
        <p:nvSpPr>
          <p:cNvPr id="74" name="TextBox 73">
            <a:extLst>
              <a:ext uri="{FF2B5EF4-FFF2-40B4-BE49-F238E27FC236}">
                <a16:creationId xmlns:a16="http://schemas.microsoft.com/office/drawing/2014/main" id="{90F4B8E3-F91B-4E96-93C4-2D4AE885E78B}"/>
              </a:ext>
            </a:extLst>
          </p:cNvPr>
          <p:cNvSpPr txBox="1"/>
          <p:nvPr userDrawn="1"/>
        </p:nvSpPr>
        <p:spPr>
          <a:xfrm>
            <a:off x="5381899" y="4216498"/>
            <a:ext cx="709636" cy="338554"/>
          </a:xfrm>
          <a:prstGeom prst="rect">
            <a:avLst/>
          </a:prstGeom>
          <a:noFill/>
        </p:spPr>
        <p:txBody>
          <a:bodyPr wrap="square" lIns="0" rIns="0">
            <a:noAutofit/>
          </a:bodyPr>
          <a:lstStyle/>
          <a:p>
            <a:pPr algn="ctr"/>
            <a:r>
              <a:rPr lang="en-US" sz="800">
                <a:solidFill>
                  <a:schemeClr val="tx1"/>
                </a:solidFill>
              </a:rPr>
              <a:t>Document </a:t>
            </a:r>
            <a:br>
              <a:rPr lang="en-US" sz="800">
                <a:solidFill>
                  <a:schemeClr val="tx1"/>
                </a:solidFill>
              </a:rPr>
            </a:br>
            <a:endParaRPr lang="en-US" sz="800">
              <a:solidFill>
                <a:schemeClr val="tx1"/>
              </a:solidFill>
            </a:endParaRPr>
          </a:p>
        </p:txBody>
      </p:sp>
      <p:sp>
        <p:nvSpPr>
          <p:cNvPr id="76" name="TextBox 75">
            <a:extLst>
              <a:ext uri="{FF2B5EF4-FFF2-40B4-BE49-F238E27FC236}">
                <a16:creationId xmlns:a16="http://schemas.microsoft.com/office/drawing/2014/main" id="{2B5058D7-7643-429A-89EC-F353837EA808}"/>
              </a:ext>
            </a:extLst>
          </p:cNvPr>
          <p:cNvSpPr txBox="1"/>
          <p:nvPr userDrawn="1"/>
        </p:nvSpPr>
        <p:spPr>
          <a:xfrm>
            <a:off x="6096309" y="5053521"/>
            <a:ext cx="709636" cy="215444"/>
          </a:xfrm>
          <a:prstGeom prst="rect">
            <a:avLst/>
          </a:prstGeom>
          <a:noFill/>
        </p:spPr>
        <p:txBody>
          <a:bodyPr wrap="square" lIns="0" rIns="0">
            <a:noAutofit/>
          </a:bodyPr>
          <a:lstStyle/>
          <a:p>
            <a:pPr algn="ctr"/>
            <a:r>
              <a:rPr lang="en-US" sz="800">
                <a:solidFill>
                  <a:schemeClr val="tx1"/>
                </a:solidFill>
              </a:rPr>
              <a:t>First-mention</a:t>
            </a:r>
          </a:p>
        </p:txBody>
      </p:sp>
      <p:sp>
        <p:nvSpPr>
          <p:cNvPr id="78" name="TextBox 77">
            <a:extLst>
              <a:ext uri="{FF2B5EF4-FFF2-40B4-BE49-F238E27FC236}">
                <a16:creationId xmlns:a16="http://schemas.microsoft.com/office/drawing/2014/main" id="{78070FC8-666B-4E4E-9D25-C3E250A33377}"/>
              </a:ext>
            </a:extLst>
          </p:cNvPr>
          <p:cNvSpPr txBox="1"/>
          <p:nvPr userDrawn="1"/>
        </p:nvSpPr>
        <p:spPr>
          <a:xfrm>
            <a:off x="5381899" y="2580873"/>
            <a:ext cx="709636" cy="215444"/>
          </a:xfrm>
          <a:prstGeom prst="rect">
            <a:avLst/>
          </a:prstGeom>
          <a:noFill/>
        </p:spPr>
        <p:txBody>
          <a:bodyPr wrap="square" lIns="0" rIns="0">
            <a:noAutofit/>
          </a:bodyPr>
          <a:lstStyle/>
          <a:p>
            <a:pPr algn="ctr"/>
            <a:r>
              <a:rPr lang="en-US" sz="800">
                <a:solidFill>
                  <a:schemeClr val="tx1"/>
                </a:solidFill>
              </a:rPr>
              <a:t>Automation</a:t>
            </a:r>
          </a:p>
        </p:txBody>
      </p:sp>
      <p:sp>
        <p:nvSpPr>
          <p:cNvPr id="80" name="TextBox 79">
            <a:extLst>
              <a:ext uri="{FF2B5EF4-FFF2-40B4-BE49-F238E27FC236}">
                <a16:creationId xmlns:a16="http://schemas.microsoft.com/office/drawing/2014/main" id="{2E145C96-DBDE-46E2-9171-37C44FC392A8}"/>
              </a:ext>
            </a:extLst>
          </p:cNvPr>
          <p:cNvSpPr txBox="1"/>
          <p:nvPr userDrawn="1"/>
        </p:nvSpPr>
        <p:spPr>
          <a:xfrm>
            <a:off x="6096309" y="1753079"/>
            <a:ext cx="709636" cy="215444"/>
          </a:xfrm>
          <a:prstGeom prst="rect">
            <a:avLst/>
          </a:prstGeom>
          <a:noFill/>
        </p:spPr>
        <p:txBody>
          <a:bodyPr wrap="square" lIns="0" rIns="0">
            <a:noAutofit/>
          </a:bodyPr>
          <a:lstStyle/>
          <a:p>
            <a:pPr algn="ctr"/>
            <a:r>
              <a:rPr lang="en-US" sz="800">
                <a:solidFill>
                  <a:schemeClr val="tx1"/>
                </a:solidFill>
              </a:rPr>
              <a:t>AI Alt</a:t>
            </a:r>
          </a:p>
        </p:txBody>
      </p:sp>
      <p:sp>
        <p:nvSpPr>
          <p:cNvPr id="82" name="TextBox 81">
            <a:extLst>
              <a:ext uri="{FF2B5EF4-FFF2-40B4-BE49-F238E27FC236}">
                <a16:creationId xmlns:a16="http://schemas.microsoft.com/office/drawing/2014/main" id="{5EF2FF4D-B1BD-4666-8C9D-753E6C0E2A6E}"/>
              </a:ext>
            </a:extLst>
          </p:cNvPr>
          <p:cNvSpPr txBox="1"/>
          <p:nvPr userDrawn="1"/>
        </p:nvSpPr>
        <p:spPr>
          <a:xfrm>
            <a:off x="6096309" y="5877738"/>
            <a:ext cx="709636" cy="215444"/>
          </a:xfrm>
          <a:prstGeom prst="rect">
            <a:avLst/>
          </a:prstGeom>
          <a:noFill/>
        </p:spPr>
        <p:txBody>
          <a:bodyPr wrap="square" lIns="0" rIns="0">
            <a:noAutofit/>
          </a:bodyPr>
          <a:lstStyle/>
          <a:p>
            <a:pPr algn="ctr"/>
            <a:r>
              <a:rPr lang="en-US" sz="800">
                <a:solidFill>
                  <a:schemeClr val="tx1"/>
                </a:solidFill>
              </a:rPr>
              <a:t>Label</a:t>
            </a:r>
          </a:p>
        </p:txBody>
      </p:sp>
      <p:sp>
        <p:nvSpPr>
          <p:cNvPr id="83" name="TextBox 82">
            <a:extLst>
              <a:ext uri="{FF2B5EF4-FFF2-40B4-BE49-F238E27FC236}">
                <a16:creationId xmlns:a16="http://schemas.microsoft.com/office/drawing/2014/main" id="{A4C49745-860B-4CA3-9551-970E17443DF5}"/>
              </a:ext>
            </a:extLst>
          </p:cNvPr>
          <p:cNvSpPr txBox="1"/>
          <p:nvPr userDrawn="1"/>
        </p:nvSpPr>
        <p:spPr>
          <a:xfrm>
            <a:off x="6096309" y="3367961"/>
            <a:ext cx="709636" cy="338554"/>
          </a:xfrm>
          <a:prstGeom prst="rect">
            <a:avLst/>
          </a:prstGeom>
          <a:noFill/>
        </p:spPr>
        <p:txBody>
          <a:bodyPr wrap="square" lIns="0" rIns="0">
            <a:noAutofit/>
          </a:bodyPr>
          <a:lstStyle/>
          <a:p>
            <a:pPr algn="ctr"/>
            <a:r>
              <a:rPr lang="en-US" sz="800">
                <a:solidFill>
                  <a:schemeClr val="tx1"/>
                </a:solidFill>
              </a:rPr>
              <a:t>Contact</a:t>
            </a:r>
          </a:p>
          <a:p>
            <a:pPr algn="ctr"/>
            <a:r>
              <a:rPr lang="en-US" sz="800">
                <a:solidFill>
                  <a:schemeClr val="tx1"/>
                </a:solidFill>
              </a:rPr>
              <a:t>email</a:t>
            </a:r>
          </a:p>
        </p:txBody>
      </p:sp>
      <p:sp>
        <p:nvSpPr>
          <p:cNvPr id="84" name="TextBox 83">
            <a:extLst>
              <a:ext uri="{FF2B5EF4-FFF2-40B4-BE49-F238E27FC236}">
                <a16:creationId xmlns:a16="http://schemas.microsoft.com/office/drawing/2014/main" id="{4252A578-B230-4B6B-AAAA-19F05A989A4C}"/>
              </a:ext>
            </a:extLst>
          </p:cNvPr>
          <p:cNvSpPr txBox="1"/>
          <p:nvPr userDrawn="1"/>
        </p:nvSpPr>
        <p:spPr>
          <a:xfrm>
            <a:off x="6096309" y="4216498"/>
            <a:ext cx="709636" cy="215444"/>
          </a:xfrm>
          <a:prstGeom prst="rect">
            <a:avLst/>
          </a:prstGeom>
          <a:noFill/>
        </p:spPr>
        <p:txBody>
          <a:bodyPr wrap="square" lIns="0" rIns="0">
            <a:noAutofit/>
          </a:bodyPr>
          <a:lstStyle/>
          <a:p>
            <a:pPr algn="ctr"/>
            <a:r>
              <a:rPr lang="en-US" sz="800">
                <a:solidFill>
                  <a:schemeClr val="tx1"/>
                </a:solidFill>
              </a:rPr>
              <a:t>Done</a:t>
            </a:r>
          </a:p>
        </p:txBody>
      </p:sp>
      <p:sp>
        <p:nvSpPr>
          <p:cNvPr id="86" name="TextBox 85">
            <a:extLst>
              <a:ext uri="{FF2B5EF4-FFF2-40B4-BE49-F238E27FC236}">
                <a16:creationId xmlns:a16="http://schemas.microsoft.com/office/drawing/2014/main" id="{FE902129-2039-4AC5-9EBC-415B09B01A10}"/>
              </a:ext>
            </a:extLst>
          </p:cNvPr>
          <p:cNvSpPr txBox="1"/>
          <p:nvPr userDrawn="1"/>
        </p:nvSpPr>
        <p:spPr>
          <a:xfrm>
            <a:off x="6810720" y="5053521"/>
            <a:ext cx="709636" cy="215444"/>
          </a:xfrm>
          <a:prstGeom prst="rect">
            <a:avLst/>
          </a:prstGeom>
          <a:noFill/>
        </p:spPr>
        <p:txBody>
          <a:bodyPr wrap="square" lIns="0" rIns="0">
            <a:noAutofit/>
          </a:bodyPr>
          <a:lstStyle/>
          <a:p>
            <a:pPr algn="ctr"/>
            <a:r>
              <a:rPr lang="en-US" sz="800">
                <a:solidFill>
                  <a:schemeClr val="tx1"/>
                </a:solidFill>
              </a:rPr>
              <a:t>First-</a:t>
            </a:r>
            <a:r>
              <a:rPr lang="en-US" sz="800" err="1">
                <a:solidFill>
                  <a:schemeClr val="tx1"/>
                </a:solidFill>
              </a:rPr>
              <a:t>onebox</a:t>
            </a:r>
            <a:endParaRPr lang="en-US" sz="800">
              <a:solidFill>
                <a:schemeClr val="tx1"/>
              </a:solidFill>
            </a:endParaRPr>
          </a:p>
        </p:txBody>
      </p:sp>
      <p:sp>
        <p:nvSpPr>
          <p:cNvPr id="88" name="TextBox 87">
            <a:extLst>
              <a:ext uri="{FF2B5EF4-FFF2-40B4-BE49-F238E27FC236}">
                <a16:creationId xmlns:a16="http://schemas.microsoft.com/office/drawing/2014/main" id="{C1D5AB5D-E898-4CE8-88C3-3E21999E6C50}"/>
              </a:ext>
            </a:extLst>
          </p:cNvPr>
          <p:cNvSpPr txBox="1"/>
          <p:nvPr userDrawn="1"/>
        </p:nvSpPr>
        <p:spPr>
          <a:xfrm>
            <a:off x="6096309" y="2580873"/>
            <a:ext cx="709636" cy="338554"/>
          </a:xfrm>
          <a:prstGeom prst="rect">
            <a:avLst/>
          </a:prstGeom>
          <a:noFill/>
        </p:spPr>
        <p:txBody>
          <a:bodyPr wrap="square" lIns="0" rIns="0">
            <a:noAutofit/>
          </a:bodyPr>
          <a:lstStyle/>
          <a:p>
            <a:pPr algn="ctr"/>
            <a:r>
              <a:rPr lang="en-US" sz="800">
                <a:solidFill>
                  <a:schemeClr val="tx1"/>
                </a:solidFill>
              </a:rPr>
              <a:t>Background automation</a:t>
            </a:r>
          </a:p>
        </p:txBody>
      </p:sp>
      <p:sp>
        <p:nvSpPr>
          <p:cNvPr id="89" name="TextBox 88">
            <a:extLst>
              <a:ext uri="{FF2B5EF4-FFF2-40B4-BE49-F238E27FC236}">
                <a16:creationId xmlns:a16="http://schemas.microsoft.com/office/drawing/2014/main" id="{78021956-D404-44CD-8BDA-4678E175BE1E}"/>
              </a:ext>
            </a:extLst>
          </p:cNvPr>
          <p:cNvSpPr txBox="1"/>
          <p:nvPr userDrawn="1"/>
        </p:nvSpPr>
        <p:spPr>
          <a:xfrm>
            <a:off x="6810720" y="1753079"/>
            <a:ext cx="709636" cy="215444"/>
          </a:xfrm>
          <a:prstGeom prst="rect">
            <a:avLst/>
          </a:prstGeom>
          <a:noFill/>
        </p:spPr>
        <p:txBody>
          <a:bodyPr wrap="square" lIns="0" rIns="0">
            <a:noAutofit/>
          </a:bodyPr>
          <a:lstStyle/>
          <a:p>
            <a:pPr algn="ctr"/>
            <a:r>
              <a:rPr lang="en-US" sz="800">
                <a:solidFill>
                  <a:schemeClr val="tx1"/>
                </a:solidFill>
              </a:rPr>
              <a:t>AI Enabled</a:t>
            </a:r>
          </a:p>
        </p:txBody>
      </p:sp>
      <p:sp>
        <p:nvSpPr>
          <p:cNvPr id="90" name="TextBox 89">
            <a:extLst>
              <a:ext uri="{FF2B5EF4-FFF2-40B4-BE49-F238E27FC236}">
                <a16:creationId xmlns:a16="http://schemas.microsoft.com/office/drawing/2014/main" id="{59BA3CC2-4687-4D55-A9A9-C1937314AF35}"/>
              </a:ext>
            </a:extLst>
          </p:cNvPr>
          <p:cNvSpPr txBox="1"/>
          <p:nvPr userDrawn="1"/>
        </p:nvSpPr>
        <p:spPr>
          <a:xfrm>
            <a:off x="6810720" y="5877738"/>
            <a:ext cx="709636" cy="215444"/>
          </a:xfrm>
          <a:prstGeom prst="rect">
            <a:avLst/>
          </a:prstGeom>
          <a:noFill/>
        </p:spPr>
        <p:txBody>
          <a:bodyPr wrap="square" lIns="0" rIns="0">
            <a:noAutofit/>
          </a:bodyPr>
          <a:lstStyle/>
          <a:p>
            <a:pPr algn="ctr"/>
            <a:r>
              <a:rPr lang="en-US" sz="800">
                <a:solidFill>
                  <a:schemeClr val="tx1"/>
                </a:solidFill>
              </a:rPr>
              <a:t>Label alt</a:t>
            </a:r>
          </a:p>
        </p:txBody>
      </p:sp>
      <p:sp>
        <p:nvSpPr>
          <p:cNvPr id="92" name="TextBox 91">
            <a:extLst>
              <a:ext uri="{FF2B5EF4-FFF2-40B4-BE49-F238E27FC236}">
                <a16:creationId xmlns:a16="http://schemas.microsoft.com/office/drawing/2014/main" id="{65C6136B-4DC2-4E31-AF26-A93DBD24CA8F}"/>
              </a:ext>
            </a:extLst>
          </p:cNvPr>
          <p:cNvSpPr txBox="1"/>
          <p:nvPr userDrawn="1"/>
        </p:nvSpPr>
        <p:spPr>
          <a:xfrm>
            <a:off x="8959652" y="3367961"/>
            <a:ext cx="709636" cy="215444"/>
          </a:xfrm>
          <a:prstGeom prst="rect">
            <a:avLst/>
          </a:prstGeom>
          <a:noFill/>
        </p:spPr>
        <p:txBody>
          <a:bodyPr wrap="square" lIns="0" rIns="0">
            <a:noAutofit/>
          </a:bodyPr>
          <a:lstStyle/>
          <a:p>
            <a:pPr algn="ctr"/>
            <a:r>
              <a:rPr lang="en-US" sz="800">
                <a:solidFill>
                  <a:schemeClr val="tx1"/>
                </a:solidFill>
              </a:rPr>
              <a:t>Cost low</a:t>
            </a:r>
          </a:p>
        </p:txBody>
      </p:sp>
      <p:sp>
        <p:nvSpPr>
          <p:cNvPr id="181" name="TextBox 180">
            <a:extLst>
              <a:ext uri="{FF2B5EF4-FFF2-40B4-BE49-F238E27FC236}">
                <a16:creationId xmlns:a16="http://schemas.microsoft.com/office/drawing/2014/main" id="{C44B68C6-DDF9-4772-BACB-2418FAC2EB35}"/>
              </a:ext>
            </a:extLst>
          </p:cNvPr>
          <p:cNvSpPr txBox="1"/>
          <p:nvPr userDrawn="1"/>
        </p:nvSpPr>
        <p:spPr>
          <a:xfrm>
            <a:off x="8959652" y="4216498"/>
            <a:ext cx="709636" cy="215444"/>
          </a:xfrm>
          <a:prstGeom prst="rect">
            <a:avLst/>
          </a:prstGeom>
          <a:noFill/>
        </p:spPr>
        <p:txBody>
          <a:bodyPr wrap="square" lIns="0" rIns="0">
            <a:noAutofit/>
          </a:bodyPr>
          <a:lstStyle/>
          <a:p>
            <a:pPr algn="ctr"/>
            <a:r>
              <a:rPr lang="en-US" sz="800">
                <a:solidFill>
                  <a:schemeClr val="tx1"/>
                </a:solidFill>
              </a:rPr>
              <a:t>Editor</a:t>
            </a:r>
          </a:p>
        </p:txBody>
      </p:sp>
      <p:sp>
        <p:nvSpPr>
          <p:cNvPr id="183" name="TextBox 182">
            <a:extLst>
              <a:ext uri="{FF2B5EF4-FFF2-40B4-BE49-F238E27FC236}">
                <a16:creationId xmlns:a16="http://schemas.microsoft.com/office/drawing/2014/main" id="{AE3E25C0-0159-47D0-8404-B2FD99482D3C}"/>
              </a:ext>
            </a:extLst>
          </p:cNvPr>
          <p:cNvSpPr txBox="1"/>
          <p:nvPr userDrawn="1"/>
        </p:nvSpPr>
        <p:spPr>
          <a:xfrm>
            <a:off x="9672676" y="5053521"/>
            <a:ext cx="709636" cy="215444"/>
          </a:xfrm>
          <a:prstGeom prst="rect">
            <a:avLst/>
          </a:prstGeom>
          <a:noFill/>
        </p:spPr>
        <p:txBody>
          <a:bodyPr wrap="square" lIns="0" rIns="0">
            <a:noAutofit/>
          </a:bodyPr>
          <a:lstStyle/>
          <a:p>
            <a:pPr algn="ctr"/>
            <a:r>
              <a:rPr lang="en-US" sz="800">
                <a:solidFill>
                  <a:schemeClr val="tx1"/>
                </a:solidFill>
              </a:rPr>
              <a:t>Goals</a:t>
            </a:r>
          </a:p>
        </p:txBody>
      </p:sp>
      <p:sp>
        <p:nvSpPr>
          <p:cNvPr id="185" name="TextBox 184">
            <a:extLst>
              <a:ext uri="{FF2B5EF4-FFF2-40B4-BE49-F238E27FC236}">
                <a16:creationId xmlns:a16="http://schemas.microsoft.com/office/drawing/2014/main" id="{12B148EE-860B-42DE-AA87-19FA87556A69}"/>
              </a:ext>
            </a:extLst>
          </p:cNvPr>
          <p:cNvSpPr txBox="1"/>
          <p:nvPr userDrawn="1"/>
        </p:nvSpPr>
        <p:spPr>
          <a:xfrm>
            <a:off x="8959652" y="2580873"/>
            <a:ext cx="709636" cy="338554"/>
          </a:xfrm>
          <a:prstGeom prst="rect">
            <a:avLst/>
          </a:prstGeom>
          <a:noFill/>
        </p:spPr>
        <p:txBody>
          <a:bodyPr wrap="square" lIns="0" rIns="0">
            <a:noAutofit/>
          </a:bodyPr>
          <a:lstStyle/>
          <a:p>
            <a:pPr algn="ctr"/>
            <a:r>
              <a:rPr lang="en-US" sz="800">
                <a:solidFill>
                  <a:schemeClr val="tx1"/>
                </a:solidFill>
              </a:rPr>
              <a:t>Business partner-up alt</a:t>
            </a:r>
          </a:p>
        </p:txBody>
      </p:sp>
      <p:sp>
        <p:nvSpPr>
          <p:cNvPr id="187" name="TextBox 186">
            <a:extLst>
              <a:ext uri="{FF2B5EF4-FFF2-40B4-BE49-F238E27FC236}">
                <a16:creationId xmlns:a16="http://schemas.microsoft.com/office/drawing/2014/main" id="{42684DB5-07E2-4F18-B4CE-CB234FC03788}"/>
              </a:ext>
            </a:extLst>
          </p:cNvPr>
          <p:cNvSpPr txBox="1"/>
          <p:nvPr userDrawn="1"/>
        </p:nvSpPr>
        <p:spPr>
          <a:xfrm>
            <a:off x="9672676" y="1753079"/>
            <a:ext cx="709636" cy="338554"/>
          </a:xfrm>
          <a:prstGeom prst="rect">
            <a:avLst/>
          </a:prstGeom>
          <a:noFill/>
        </p:spPr>
        <p:txBody>
          <a:bodyPr wrap="square" lIns="0" rIns="0">
            <a:noAutofit/>
          </a:bodyPr>
          <a:lstStyle/>
          <a:p>
            <a:pPr algn="ctr"/>
            <a:r>
              <a:rPr lang="en-US" sz="800">
                <a:solidFill>
                  <a:schemeClr val="tx1"/>
                </a:solidFill>
              </a:rPr>
              <a:t>App-3rd-party  2</a:t>
            </a:r>
          </a:p>
        </p:txBody>
      </p:sp>
      <p:sp>
        <p:nvSpPr>
          <p:cNvPr id="189" name="TextBox 188">
            <a:extLst>
              <a:ext uri="{FF2B5EF4-FFF2-40B4-BE49-F238E27FC236}">
                <a16:creationId xmlns:a16="http://schemas.microsoft.com/office/drawing/2014/main" id="{29761184-BF59-4B13-A148-A1A500BA9BEB}"/>
              </a:ext>
            </a:extLst>
          </p:cNvPr>
          <p:cNvSpPr txBox="1"/>
          <p:nvPr userDrawn="1"/>
        </p:nvSpPr>
        <p:spPr>
          <a:xfrm>
            <a:off x="10387591" y="5877738"/>
            <a:ext cx="709636" cy="338554"/>
          </a:xfrm>
          <a:prstGeom prst="rect">
            <a:avLst/>
          </a:prstGeom>
          <a:noFill/>
        </p:spPr>
        <p:txBody>
          <a:bodyPr wrap="square" lIns="0" rIns="0">
            <a:noAutofit/>
          </a:bodyPr>
          <a:lstStyle/>
          <a:p>
            <a:pPr algn="ctr"/>
            <a:r>
              <a:rPr lang="en-US" sz="800">
                <a:solidFill>
                  <a:schemeClr val="tx1"/>
                </a:solidFill>
              </a:rPr>
              <a:t>Link </a:t>
            </a:r>
          </a:p>
          <a:p>
            <a:pPr algn="ctr"/>
            <a:r>
              <a:rPr lang="en-US" sz="800">
                <a:solidFill>
                  <a:schemeClr val="tx1"/>
                </a:solidFill>
              </a:rPr>
              <a:t>special</a:t>
            </a:r>
          </a:p>
        </p:txBody>
      </p:sp>
      <p:sp>
        <p:nvSpPr>
          <p:cNvPr id="191" name="TextBox 190">
            <a:extLst>
              <a:ext uri="{FF2B5EF4-FFF2-40B4-BE49-F238E27FC236}">
                <a16:creationId xmlns:a16="http://schemas.microsoft.com/office/drawing/2014/main" id="{9C181999-EBCB-4B10-8CC1-A8EDD2AA8AB7}"/>
              </a:ext>
            </a:extLst>
          </p:cNvPr>
          <p:cNvSpPr txBox="1"/>
          <p:nvPr userDrawn="1"/>
        </p:nvSpPr>
        <p:spPr>
          <a:xfrm>
            <a:off x="2524257" y="3367961"/>
            <a:ext cx="709636" cy="338554"/>
          </a:xfrm>
          <a:prstGeom prst="rect">
            <a:avLst/>
          </a:prstGeom>
          <a:noFill/>
        </p:spPr>
        <p:txBody>
          <a:bodyPr wrap="square" lIns="0" rIns="0">
            <a:noAutofit/>
          </a:bodyPr>
          <a:lstStyle/>
          <a:p>
            <a:pPr algn="ctr"/>
            <a:r>
              <a:rPr lang="en-US" sz="800">
                <a:solidFill>
                  <a:schemeClr val="tx1"/>
                </a:solidFill>
              </a:rPr>
              <a:t>Cloud download</a:t>
            </a:r>
          </a:p>
        </p:txBody>
      </p:sp>
      <p:sp>
        <p:nvSpPr>
          <p:cNvPr id="193" name="TextBox 192">
            <a:extLst>
              <a:ext uri="{FF2B5EF4-FFF2-40B4-BE49-F238E27FC236}">
                <a16:creationId xmlns:a16="http://schemas.microsoft.com/office/drawing/2014/main" id="{D42A1ADC-4E65-45D8-9FF2-DAF8DF6DBFDB}"/>
              </a:ext>
            </a:extLst>
          </p:cNvPr>
          <p:cNvSpPr txBox="1"/>
          <p:nvPr userDrawn="1"/>
        </p:nvSpPr>
        <p:spPr>
          <a:xfrm>
            <a:off x="2524257" y="4216498"/>
            <a:ext cx="709636" cy="215444"/>
          </a:xfrm>
          <a:prstGeom prst="rect">
            <a:avLst/>
          </a:prstGeom>
          <a:noFill/>
        </p:spPr>
        <p:txBody>
          <a:bodyPr wrap="square" lIns="0" rIns="0">
            <a:noAutofit/>
          </a:bodyPr>
          <a:lstStyle/>
          <a:p>
            <a:pPr algn="ctr"/>
            <a:r>
              <a:rPr lang="en-US" sz="800">
                <a:solidFill>
                  <a:schemeClr val="tx1"/>
                </a:solidFill>
              </a:rPr>
              <a:t>Crown</a:t>
            </a:r>
          </a:p>
        </p:txBody>
      </p:sp>
      <p:sp>
        <p:nvSpPr>
          <p:cNvPr id="195" name="TextBox 194">
            <a:extLst>
              <a:ext uri="{FF2B5EF4-FFF2-40B4-BE49-F238E27FC236}">
                <a16:creationId xmlns:a16="http://schemas.microsoft.com/office/drawing/2014/main" id="{CBD0D93A-0A4E-4141-B475-A7A7949E5E19}"/>
              </a:ext>
            </a:extLst>
          </p:cNvPr>
          <p:cNvSpPr txBox="1"/>
          <p:nvPr userDrawn="1"/>
        </p:nvSpPr>
        <p:spPr>
          <a:xfrm>
            <a:off x="3241239" y="5053521"/>
            <a:ext cx="709636" cy="215444"/>
          </a:xfrm>
          <a:prstGeom prst="rect">
            <a:avLst/>
          </a:prstGeom>
          <a:noFill/>
        </p:spPr>
        <p:txBody>
          <a:bodyPr wrap="square" lIns="0" rIns="0">
            <a:noAutofit/>
          </a:bodyPr>
          <a:lstStyle/>
          <a:p>
            <a:pPr algn="ctr"/>
            <a:r>
              <a:rPr lang="en-US" sz="800">
                <a:solidFill>
                  <a:schemeClr val="tx1"/>
                </a:solidFill>
              </a:rPr>
              <a:t>First Emoji</a:t>
            </a:r>
          </a:p>
        </p:txBody>
      </p:sp>
      <p:sp>
        <p:nvSpPr>
          <p:cNvPr id="197" name="TextBox 196">
            <a:extLst>
              <a:ext uri="{FF2B5EF4-FFF2-40B4-BE49-F238E27FC236}">
                <a16:creationId xmlns:a16="http://schemas.microsoft.com/office/drawing/2014/main" id="{DBF395BA-B452-4237-A96E-6132CA84743F}"/>
              </a:ext>
            </a:extLst>
          </p:cNvPr>
          <p:cNvSpPr txBox="1"/>
          <p:nvPr userDrawn="1"/>
        </p:nvSpPr>
        <p:spPr>
          <a:xfrm>
            <a:off x="11099777" y="1753079"/>
            <a:ext cx="709636" cy="215444"/>
          </a:xfrm>
          <a:prstGeom prst="rect">
            <a:avLst/>
          </a:prstGeom>
          <a:noFill/>
        </p:spPr>
        <p:txBody>
          <a:bodyPr wrap="square" lIns="0" rIns="0">
            <a:noAutofit/>
          </a:bodyPr>
          <a:lstStyle/>
          <a:p>
            <a:pPr algn="ctr"/>
            <a:r>
              <a:rPr lang="en-US" sz="800">
                <a:solidFill>
                  <a:schemeClr val="tx1"/>
                </a:solidFill>
              </a:rPr>
              <a:t>Assessment</a:t>
            </a:r>
          </a:p>
        </p:txBody>
      </p:sp>
      <p:sp>
        <p:nvSpPr>
          <p:cNvPr id="199" name="TextBox 198">
            <a:extLst>
              <a:ext uri="{FF2B5EF4-FFF2-40B4-BE49-F238E27FC236}">
                <a16:creationId xmlns:a16="http://schemas.microsoft.com/office/drawing/2014/main" id="{71FC3985-50EB-4C6E-8D13-22CC4D33A8D4}"/>
              </a:ext>
            </a:extLst>
          </p:cNvPr>
          <p:cNvSpPr txBox="1"/>
          <p:nvPr userDrawn="1"/>
        </p:nvSpPr>
        <p:spPr>
          <a:xfrm>
            <a:off x="3241239" y="1753079"/>
            <a:ext cx="709636" cy="215444"/>
          </a:xfrm>
          <a:prstGeom prst="rect">
            <a:avLst/>
          </a:prstGeom>
          <a:noFill/>
        </p:spPr>
        <p:txBody>
          <a:bodyPr wrap="square" lIns="0" rIns="0">
            <a:noAutofit/>
          </a:bodyPr>
          <a:lstStyle/>
          <a:p>
            <a:pPr algn="ctr"/>
            <a:r>
              <a:rPr lang="en-US" sz="800">
                <a:solidFill>
                  <a:schemeClr val="tx1"/>
                </a:solidFill>
              </a:rPr>
              <a:t>Abstract</a:t>
            </a:r>
          </a:p>
        </p:txBody>
      </p:sp>
      <p:sp>
        <p:nvSpPr>
          <p:cNvPr id="201" name="TextBox 200">
            <a:extLst>
              <a:ext uri="{FF2B5EF4-FFF2-40B4-BE49-F238E27FC236}">
                <a16:creationId xmlns:a16="http://schemas.microsoft.com/office/drawing/2014/main" id="{7BFD4676-4AB4-4045-B6A7-BD0E3B58EDCD}"/>
              </a:ext>
            </a:extLst>
          </p:cNvPr>
          <p:cNvSpPr txBox="1"/>
          <p:nvPr userDrawn="1"/>
        </p:nvSpPr>
        <p:spPr>
          <a:xfrm>
            <a:off x="3241239" y="5877738"/>
            <a:ext cx="709636" cy="215444"/>
          </a:xfrm>
          <a:prstGeom prst="rect">
            <a:avLst/>
          </a:prstGeom>
          <a:noFill/>
        </p:spPr>
        <p:txBody>
          <a:bodyPr wrap="square" lIns="0" rIns="0">
            <a:noAutofit/>
          </a:bodyPr>
          <a:lstStyle/>
          <a:p>
            <a:pPr algn="ctr"/>
            <a:r>
              <a:rPr lang="en-US" sz="800">
                <a:solidFill>
                  <a:schemeClr val="tx1"/>
                </a:solidFill>
              </a:rPr>
              <a:t>Information</a:t>
            </a:r>
          </a:p>
        </p:txBody>
      </p:sp>
      <p:sp>
        <p:nvSpPr>
          <p:cNvPr id="203" name="TextBox 202">
            <a:extLst>
              <a:ext uri="{FF2B5EF4-FFF2-40B4-BE49-F238E27FC236}">
                <a16:creationId xmlns:a16="http://schemas.microsoft.com/office/drawing/2014/main" id="{6B512916-1354-402C-AB26-7E879440F016}"/>
              </a:ext>
            </a:extLst>
          </p:cNvPr>
          <p:cNvSpPr txBox="1"/>
          <p:nvPr userDrawn="1"/>
        </p:nvSpPr>
        <p:spPr>
          <a:xfrm>
            <a:off x="3932072" y="3367961"/>
            <a:ext cx="709636" cy="338554"/>
          </a:xfrm>
          <a:prstGeom prst="rect">
            <a:avLst/>
          </a:prstGeom>
          <a:noFill/>
        </p:spPr>
        <p:txBody>
          <a:bodyPr wrap="square" lIns="0" rIns="0">
            <a:noAutofit/>
          </a:bodyPr>
          <a:lstStyle/>
          <a:p>
            <a:pPr algn="ctr"/>
            <a:r>
              <a:rPr lang="en-US" sz="800">
                <a:solidFill>
                  <a:schemeClr val="tx1"/>
                </a:solidFill>
              </a:rPr>
              <a:t>Cloud </a:t>
            </a:r>
          </a:p>
          <a:p>
            <a:pPr algn="ctr"/>
            <a:r>
              <a:rPr lang="en-US" sz="800">
                <a:solidFill>
                  <a:schemeClr val="tx1"/>
                </a:solidFill>
              </a:rPr>
              <a:t>upload</a:t>
            </a:r>
          </a:p>
        </p:txBody>
      </p:sp>
      <p:sp>
        <p:nvSpPr>
          <p:cNvPr id="205" name="TextBox 204">
            <a:extLst>
              <a:ext uri="{FF2B5EF4-FFF2-40B4-BE49-F238E27FC236}">
                <a16:creationId xmlns:a16="http://schemas.microsoft.com/office/drawing/2014/main" id="{DE45D832-8D81-4441-8923-732A16BCBF20}"/>
              </a:ext>
            </a:extLst>
          </p:cNvPr>
          <p:cNvSpPr txBox="1"/>
          <p:nvPr userDrawn="1"/>
        </p:nvSpPr>
        <p:spPr>
          <a:xfrm>
            <a:off x="3932072" y="4216498"/>
            <a:ext cx="709636" cy="215444"/>
          </a:xfrm>
          <a:prstGeom prst="rect">
            <a:avLst/>
          </a:prstGeom>
          <a:noFill/>
        </p:spPr>
        <p:txBody>
          <a:bodyPr wrap="square" lIns="0" rIns="0">
            <a:noAutofit/>
          </a:bodyPr>
          <a:lstStyle/>
          <a:p>
            <a:pPr algn="ctr"/>
            <a:r>
              <a:rPr lang="en-US" sz="800">
                <a:solidFill>
                  <a:schemeClr val="tx1"/>
                </a:solidFill>
              </a:rPr>
              <a:t>Decrease</a:t>
            </a:r>
          </a:p>
        </p:txBody>
      </p:sp>
      <p:sp>
        <p:nvSpPr>
          <p:cNvPr id="207" name="TextBox 206">
            <a:extLst>
              <a:ext uri="{FF2B5EF4-FFF2-40B4-BE49-F238E27FC236}">
                <a16:creationId xmlns:a16="http://schemas.microsoft.com/office/drawing/2014/main" id="{ACCD6C7D-8D4F-471F-BF6A-3DA2E570A11A}"/>
              </a:ext>
            </a:extLst>
          </p:cNvPr>
          <p:cNvSpPr txBox="1"/>
          <p:nvPr userDrawn="1"/>
        </p:nvSpPr>
        <p:spPr>
          <a:xfrm>
            <a:off x="4667488" y="5053521"/>
            <a:ext cx="709636" cy="215444"/>
          </a:xfrm>
          <a:prstGeom prst="rect">
            <a:avLst/>
          </a:prstGeom>
          <a:noFill/>
        </p:spPr>
        <p:txBody>
          <a:bodyPr wrap="square" lIns="0" rIns="0">
            <a:noAutofit/>
          </a:bodyPr>
          <a:lstStyle/>
          <a:p>
            <a:pPr algn="ctr"/>
            <a:r>
              <a:rPr lang="en-US" sz="800">
                <a:solidFill>
                  <a:schemeClr val="tx1"/>
                </a:solidFill>
              </a:rPr>
              <a:t>First-like</a:t>
            </a:r>
          </a:p>
        </p:txBody>
      </p:sp>
      <p:sp>
        <p:nvSpPr>
          <p:cNvPr id="209" name="TextBox 208">
            <a:extLst>
              <a:ext uri="{FF2B5EF4-FFF2-40B4-BE49-F238E27FC236}">
                <a16:creationId xmlns:a16="http://schemas.microsoft.com/office/drawing/2014/main" id="{32DF3D9B-AEFD-4913-9091-1766F686CC24}"/>
              </a:ext>
            </a:extLst>
          </p:cNvPr>
          <p:cNvSpPr txBox="1"/>
          <p:nvPr userDrawn="1"/>
        </p:nvSpPr>
        <p:spPr>
          <a:xfrm>
            <a:off x="3932072" y="2580873"/>
            <a:ext cx="709636" cy="215444"/>
          </a:xfrm>
          <a:prstGeom prst="rect">
            <a:avLst/>
          </a:prstGeom>
          <a:noFill/>
        </p:spPr>
        <p:txBody>
          <a:bodyPr wrap="square" lIns="0" rIns="0">
            <a:noAutofit/>
          </a:bodyPr>
          <a:lstStyle/>
          <a:p>
            <a:pPr algn="ctr"/>
            <a:r>
              <a:rPr lang="en-US" sz="800">
                <a:solidFill>
                  <a:schemeClr val="tx1"/>
                </a:solidFill>
              </a:rPr>
              <a:t>Autobiographer</a:t>
            </a:r>
          </a:p>
        </p:txBody>
      </p:sp>
      <p:sp>
        <p:nvSpPr>
          <p:cNvPr id="211" name="TextBox 210">
            <a:extLst>
              <a:ext uri="{FF2B5EF4-FFF2-40B4-BE49-F238E27FC236}">
                <a16:creationId xmlns:a16="http://schemas.microsoft.com/office/drawing/2014/main" id="{3CA99349-7E4F-42A8-B135-0254590B3A20}"/>
              </a:ext>
            </a:extLst>
          </p:cNvPr>
          <p:cNvSpPr txBox="1"/>
          <p:nvPr userDrawn="1"/>
        </p:nvSpPr>
        <p:spPr>
          <a:xfrm>
            <a:off x="4667488" y="1753079"/>
            <a:ext cx="709636" cy="338554"/>
          </a:xfrm>
          <a:prstGeom prst="rect">
            <a:avLst/>
          </a:prstGeom>
          <a:noFill/>
        </p:spPr>
        <p:txBody>
          <a:bodyPr wrap="square" lIns="0" rIns="0">
            <a:noAutofit/>
          </a:bodyPr>
          <a:lstStyle/>
          <a:p>
            <a:pPr algn="ctr"/>
            <a:r>
              <a:rPr lang="en-US" sz="800">
                <a:solidFill>
                  <a:schemeClr val="tx1"/>
                </a:solidFill>
              </a:rPr>
              <a:t>Advanced </a:t>
            </a:r>
          </a:p>
          <a:p>
            <a:pPr algn="ctr"/>
            <a:r>
              <a:rPr lang="en-US" sz="800">
                <a:solidFill>
                  <a:schemeClr val="tx1"/>
                </a:solidFill>
              </a:rPr>
              <a:t>OCR</a:t>
            </a:r>
          </a:p>
        </p:txBody>
      </p:sp>
      <p:sp>
        <p:nvSpPr>
          <p:cNvPr id="213" name="TextBox 212">
            <a:extLst>
              <a:ext uri="{FF2B5EF4-FFF2-40B4-BE49-F238E27FC236}">
                <a16:creationId xmlns:a16="http://schemas.microsoft.com/office/drawing/2014/main" id="{7E2829F3-9FE5-421B-A781-8133376E77C9}"/>
              </a:ext>
            </a:extLst>
          </p:cNvPr>
          <p:cNvSpPr txBox="1"/>
          <p:nvPr userDrawn="1"/>
        </p:nvSpPr>
        <p:spPr>
          <a:xfrm>
            <a:off x="4667488" y="5877738"/>
            <a:ext cx="709636" cy="215444"/>
          </a:xfrm>
          <a:prstGeom prst="rect">
            <a:avLst/>
          </a:prstGeom>
          <a:noFill/>
        </p:spPr>
        <p:txBody>
          <a:bodyPr wrap="square" lIns="0" rIns="0">
            <a:noAutofit/>
          </a:bodyPr>
          <a:lstStyle/>
          <a:p>
            <a:pPr algn="ctr"/>
            <a:r>
              <a:rPr lang="en-US" sz="800">
                <a:solidFill>
                  <a:schemeClr val="tx1"/>
                </a:solidFill>
              </a:rPr>
              <a:t>Institutionalize</a:t>
            </a:r>
          </a:p>
        </p:txBody>
      </p:sp>
      <p:sp>
        <p:nvSpPr>
          <p:cNvPr id="215" name="TextBox 214">
            <a:extLst>
              <a:ext uri="{FF2B5EF4-FFF2-40B4-BE49-F238E27FC236}">
                <a16:creationId xmlns:a16="http://schemas.microsoft.com/office/drawing/2014/main" id="{4277E678-95C6-4042-906A-9B98BDABD780}"/>
              </a:ext>
            </a:extLst>
          </p:cNvPr>
          <p:cNvSpPr txBox="1"/>
          <p:nvPr userDrawn="1"/>
        </p:nvSpPr>
        <p:spPr>
          <a:xfrm>
            <a:off x="3241239" y="3367961"/>
            <a:ext cx="709636" cy="338554"/>
          </a:xfrm>
          <a:prstGeom prst="rect">
            <a:avLst/>
          </a:prstGeom>
          <a:noFill/>
        </p:spPr>
        <p:txBody>
          <a:bodyPr wrap="square" lIns="0" rIns="0">
            <a:noAutofit/>
          </a:bodyPr>
          <a:lstStyle/>
          <a:p>
            <a:pPr algn="ctr"/>
            <a:r>
              <a:rPr lang="en-US" sz="800">
                <a:solidFill>
                  <a:schemeClr val="tx1"/>
                </a:solidFill>
              </a:rPr>
              <a:t>Cloud </a:t>
            </a:r>
          </a:p>
          <a:p>
            <a:pPr algn="ctr"/>
            <a:r>
              <a:rPr lang="en-US" sz="800">
                <a:solidFill>
                  <a:schemeClr val="tx1"/>
                </a:solidFill>
              </a:rPr>
              <a:t>secure</a:t>
            </a:r>
          </a:p>
        </p:txBody>
      </p:sp>
      <p:sp>
        <p:nvSpPr>
          <p:cNvPr id="217" name="TextBox 216">
            <a:extLst>
              <a:ext uri="{FF2B5EF4-FFF2-40B4-BE49-F238E27FC236}">
                <a16:creationId xmlns:a16="http://schemas.microsoft.com/office/drawing/2014/main" id="{9D653F88-C5C2-4DA1-9FD2-F1148CC933FA}"/>
              </a:ext>
            </a:extLst>
          </p:cNvPr>
          <p:cNvSpPr txBox="1"/>
          <p:nvPr userDrawn="1"/>
        </p:nvSpPr>
        <p:spPr>
          <a:xfrm>
            <a:off x="3241239" y="4216498"/>
            <a:ext cx="709636" cy="338554"/>
          </a:xfrm>
          <a:prstGeom prst="rect">
            <a:avLst/>
          </a:prstGeom>
          <a:noFill/>
        </p:spPr>
        <p:txBody>
          <a:bodyPr wrap="square" lIns="0" rIns="0">
            <a:noAutofit/>
          </a:bodyPr>
          <a:lstStyle/>
          <a:p>
            <a:pPr algn="ctr"/>
            <a:r>
              <a:rPr lang="en-US" sz="800">
                <a:solidFill>
                  <a:schemeClr val="tx1"/>
                </a:solidFill>
              </a:rPr>
              <a:t>Cultural acceptance</a:t>
            </a:r>
          </a:p>
        </p:txBody>
      </p:sp>
      <p:sp>
        <p:nvSpPr>
          <p:cNvPr id="219" name="TextBox 218">
            <a:extLst>
              <a:ext uri="{FF2B5EF4-FFF2-40B4-BE49-F238E27FC236}">
                <a16:creationId xmlns:a16="http://schemas.microsoft.com/office/drawing/2014/main" id="{FD2CDFC3-B977-465E-A8FC-581C80106056}"/>
              </a:ext>
            </a:extLst>
          </p:cNvPr>
          <p:cNvSpPr txBox="1"/>
          <p:nvPr userDrawn="1"/>
        </p:nvSpPr>
        <p:spPr>
          <a:xfrm>
            <a:off x="3932072" y="5053521"/>
            <a:ext cx="709636" cy="215444"/>
          </a:xfrm>
          <a:prstGeom prst="rect">
            <a:avLst/>
          </a:prstGeom>
          <a:noFill/>
        </p:spPr>
        <p:txBody>
          <a:bodyPr wrap="square" lIns="0" rIns="0">
            <a:noAutofit/>
          </a:bodyPr>
          <a:lstStyle/>
          <a:p>
            <a:pPr algn="ctr"/>
            <a:r>
              <a:rPr lang="en-US" sz="800">
                <a:solidFill>
                  <a:schemeClr val="tx1"/>
                </a:solidFill>
              </a:rPr>
              <a:t>First Flag</a:t>
            </a:r>
          </a:p>
        </p:txBody>
      </p:sp>
      <p:sp>
        <p:nvSpPr>
          <p:cNvPr id="221" name="TextBox 220">
            <a:extLst>
              <a:ext uri="{FF2B5EF4-FFF2-40B4-BE49-F238E27FC236}">
                <a16:creationId xmlns:a16="http://schemas.microsoft.com/office/drawing/2014/main" id="{017BB878-8640-4043-B10E-730925B9B418}"/>
              </a:ext>
            </a:extLst>
          </p:cNvPr>
          <p:cNvSpPr txBox="1"/>
          <p:nvPr userDrawn="1"/>
        </p:nvSpPr>
        <p:spPr>
          <a:xfrm>
            <a:off x="3241239" y="2580873"/>
            <a:ext cx="709636" cy="215444"/>
          </a:xfrm>
          <a:prstGeom prst="rect">
            <a:avLst/>
          </a:prstGeom>
          <a:noFill/>
        </p:spPr>
        <p:txBody>
          <a:bodyPr wrap="square" lIns="0" rIns="0">
            <a:noAutofit/>
          </a:bodyPr>
          <a:lstStyle/>
          <a:p>
            <a:pPr algn="ctr"/>
            <a:r>
              <a:rPr lang="en-US" sz="800">
                <a:solidFill>
                  <a:schemeClr val="tx1"/>
                </a:solidFill>
              </a:rPr>
              <a:t>Atom</a:t>
            </a:r>
          </a:p>
        </p:txBody>
      </p:sp>
      <p:sp>
        <p:nvSpPr>
          <p:cNvPr id="223" name="TextBox 222">
            <a:extLst>
              <a:ext uri="{FF2B5EF4-FFF2-40B4-BE49-F238E27FC236}">
                <a16:creationId xmlns:a16="http://schemas.microsoft.com/office/drawing/2014/main" id="{3BD1719A-8A2E-4BE8-AE36-F41AC5723B2E}"/>
              </a:ext>
            </a:extLst>
          </p:cNvPr>
          <p:cNvSpPr txBox="1"/>
          <p:nvPr userDrawn="1"/>
        </p:nvSpPr>
        <p:spPr>
          <a:xfrm>
            <a:off x="3932072" y="1753079"/>
            <a:ext cx="709636" cy="215444"/>
          </a:xfrm>
          <a:prstGeom prst="rect">
            <a:avLst/>
          </a:prstGeom>
          <a:noFill/>
        </p:spPr>
        <p:txBody>
          <a:bodyPr wrap="square" lIns="0" rIns="0">
            <a:noAutofit/>
          </a:bodyPr>
          <a:lstStyle/>
          <a:p>
            <a:pPr algn="ctr"/>
            <a:r>
              <a:rPr lang="en-US" sz="800">
                <a:solidFill>
                  <a:schemeClr val="tx1"/>
                </a:solidFill>
              </a:rPr>
              <a:t>Add</a:t>
            </a:r>
          </a:p>
        </p:txBody>
      </p:sp>
      <p:sp>
        <p:nvSpPr>
          <p:cNvPr id="225" name="TextBox 224">
            <a:extLst>
              <a:ext uri="{FF2B5EF4-FFF2-40B4-BE49-F238E27FC236}">
                <a16:creationId xmlns:a16="http://schemas.microsoft.com/office/drawing/2014/main" id="{70ADFD1E-2D8B-44B9-B547-A54094EF1EB4}"/>
              </a:ext>
            </a:extLst>
          </p:cNvPr>
          <p:cNvSpPr txBox="1"/>
          <p:nvPr userDrawn="1"/>
        </p:nvSpPr>
        <p:spPr>
          <a:xfrm>
            <a:off x="3932072" y="5877738"/>
            <a:ext cx="709636" cy="215444"/>
          </a:xfrm>
          <a:prstGeom prst="rect">
            <a:avLst/>
          </a:prstGeom>
          <a:noFill/>
        </p:spPr>
        <p:txBody>
          <a:bodyPr wrap="square" lIns="0" rIns="0">
            <a:noAutofit/>
          </a:bodyPr>
          <a:lstStyle/>
          <a:p>
            <a:pPr algn="ctr"/>
            <a:r>
              <a:rPr lang="en-US" sz="800">
                <a:solidFill>
                  <a:schemeClr val="tx1"/>
                </a:solidFill>
              </a:rPr>
              <a:t>Input</a:t>
            </a:r>
          </a:p>
        </p:txBody>
      </p:sp>
      <p:sp>
        <p:nvSpPr>
          <p:cNvPr id="227" name="TextBox 226">
            <a:extLst>
              <a:ext uri="{FF2B5EF4-FFF2-40B4-BE49-F238E27FC236}">
                <a16:creationId xmlns:a16="http://schemas.microsoft.com/office/drawing/2014/main" id="{3E604084-A22E-4804-9DD7-818B5B77E8B0}"/>
              </a:ext>
            </a:extLst>
          </p:cNvPr>
          <p:cNvSpPr txBox="1"/>
          <p:nvPr userDrawn="1"/>
        </p:nvSpPr>
        <p:spPr>
          <a:xfrm>
            <a:off x="6810720" y="3367961"/>
            <a:ext cx="709636" cy="338554"/>
          </a:xfrm>
          <a:prstGeom prst="rect">
            <a:avLst/>
          </a:prstGeom>
          <a:noFill/>
        </p:spPr>
        <p:txBody>
          <a:bodyPr wrap="square" lIns="0" rIns="0">
            <a:noAutofit/>
          </a:bodyPr>
          <a:lstStyle/>
          <a:p>
            <a:pPr algn="ctr"/>
            <a:r>
              <a:rPr lang="en-US" sz="800">
                <a:solidFill>
                  <a:schemeClr val="tx1"/>
                </a:solidFill>
              </a:rPr>
              <a:t>Contact </a:t>
            </a:r>
          </a:p>
          <a:p>
            <a:pPr algn="ctr"/>
            <a:r>
              <a:rPr lang="en-US" sz="800">
                <a:solidFill>
                  <a:schemeClr val="tx1"/>
                </a:solidFill>
              </a:rPr>
              <a:t>email alt</a:t>
            </a:r>
          </a:p>
        </p:txBody>
      </p:sp>
      <p:sp>
        <p:nvSpPr>
          <p:cNvPr id="229" name="TextBox 228">
            <a:extLst>
              <a:ext uri="{FF2B5EF4-FFF2-40B4-BE49-F238E27FC236}">
                <a16:creationId xmlns:a16="http://schemas.microsoft.com/office/drawing/2014/main" id="{06EFCF0E-5483-4412-948C-D62CB2FCDF4C}"/>
              </a:ext>
            </a:extLst>
          </p:cNvPr>
          <p:cNvSpPr txBox="1"/>
          <p:nvPr userDrawn="1"/>
        </p:nvSpPr>
        <p:spPr>
          <a:xfrm>
            <a:off x="6810720" y="4216498"/>
            <a:ext cx="709636" cy="338554"/>
          </a:xfrm>
          <a:prstGeom prst="rect">
            <a:avLst/>
          </a:prstGeom>
          <a:noFill/>
        </p:spPr>
        <p:txBody>
          <a:bodyPr wrap="square" lIns="0" rIns="0">
            <a:noAutofit/>
          </a:bodyPr>
          <a:lstStyle/>
          <a:p>
            <a:pPr algn="ctr"/>
            <a:r>
              <a:rPr lang="en-US" sz="800">
                <a:solidFill>
                  <a:schemeClr val="tx1"/>
                </a:solidFill>
              </a:rPr>
              <a:t>Ease </a:t>
            </a:r>
          </a:p>
          <a:p>
            <a:pPr algn="ctr"/>
            <a:r>
              <a:rPr lang="en-US" sz="800">
                <a:solidFill>
                  <a:schemeClr val="tx1"/>
                </a:solidFill>
              </a:rPr>
              <a:t>of use</a:t>
            </a:r>
          </a:p>
        </p:txBody>
      </p:sp>
      <p:sp>
        <p:nvSpPr>
          <p:cNvPr id="231" name="TextBox 230">
            <a:extLst>
              <a:ext uri="{FF2B5EF4-FFF2-40B4-BE49-F238E27FC236}">
                <a16:creationId xmlns:a16="http://schemas.microsoft.com/office/drawing/2014/main" id="{D89995A6-FEE0-4A1F-A817-D11AF7B5C394}"/>
              </a:ext>
            </a:extLst>
          </p:cNvPr>
          <p:cNvSpPr txBox="1"/>
          <p:nvPr userDrawn="1"/>
        </p:nvSpPr>
        <p:spPr>
          <a:xfrm>
            <a:off x="7525130" y="5053521"/>
            <a:ext cx="709636" cy="215444"/>
          </a:xfrm>
          <a:prstGeom prst="rect">
            <a:avLst/>
          </a:prstGeom>
          <a:noFill/>
        </p:spPr>
        <p:txBody>
          <a:bodyPr wrap="square" lIns="0" rIns="0">
            <a:noAutofit/>
          </a:bodyPr>
          <a:lstStyle/>
          <a:p>
            <a:pPr algn="ctr"/>
            <a:r>
              <a:rPr lang="en-US" sz="800">
                <a:solidFill>
                  <a:schemeClr val="tx1"/>
                </a:solidFill>
              </a:rPr>
              <a:t>First-quote</a:t>
            </a:r>
          </a:p>
        </p:txBody>
      </p:sp>
      <p:sp>
        <p:nvSpPr>
          <p:cNvPr id="233" name="TextBox 232">
            <a:extLst>
              <a:ext uri="{FF2B5EF4-FFF2-40B4-BE49-F238E27FC236}">
                <a16:creationId xmlns:a16="http://schemas.microsoft.com/office/drawing/2014/main" id="{7F3FE832-7D1D-4660-BA4A-0AA427F63DAF}"/>
              </a:ext>
            </a:extLst>
          </p:cNvPr>
          <p:cNvSpPr txBox="1"/>
          <p:nvPr userDrawn="1"/>
        </p:nvSpPr>
        <p:spPr>
          <a:xfrm>
            <a:off x="6810720" y="2580873"/>
            <a:ext cx="709636" cy="215444"/>
          </a:xfrm>
          <a:prstGeom prst="rect">
            <a:avLst/>
          </a:prstGeom>
          <a:noFill/>
        </p:spPr>
        <p:txBody>
          <a:bodyPr wrap="square" lIns="0" rIns="0">
            <a:noAutofit/>
          </a:bodyPr>
          <a:lstStyle/>
          <a:p>
            <a:pPr algn="ctr"/>
            <a:r>
              <a:rPr lang="en-US" sz="800">
                <a:solidFill>
                  <a:schemeClr val="tx1"/>
                </a:solidFill>
              </a:rPr>
              <a:t>Big scale</a:t>
            </a:r>
          </a:p>
        </p:txBody>
      </p:sp>
      <p:sp>
        <p:nvSpPr>
          <p:cNvPr id="235" name="TextBox 234">
            <a:extLst>
              <a:ext uri="{FF2B5EF4-FFF2-40B4-BE49-F238E27FC236}">
                <a16:creationId xmlns:a16="http://schemas.microsoft.com/office/drawing/2014/main" id="{FD7E7F3D-3B87-48E6-B768-EC0F773CA9D0}"/>
              </a:ext>
            </a:extLst>
          </p:cNvPr>
          <p:cNvSpPr txBox="1"/>
          <p:nvPr userDrawn="1"/>
        </p:nvSpPr>
        <p:spPr>
          <a:xfrm>
            <a:off x="7525130" y="1753079"/>
            <a:ext cx="709636" cy="338554"/>
          </a:xfrm>
          <a:prstGeom prst="rect">
            <a:avLst/>
          </a:prstGeom>
          <a:noFill/>
        </p:spPr>
        <p:txBody>
          <a:bodyPr wrap="square" lIns="0" rIns="0">
            <a:noAutofit/>
          </a:bodyPr>
          <a:lstStyle/>
          <a:p>
            <a:pPr algn="ctr"/>
            <a:r>
              <a:rPr lang="en-US" sz="800">
                <a:solidFill>
                  <a:schemeClr val="tx1"/>
                </a:solidFill>
              </a:rPr>
              <a:t>Alert </a:t>
            </a:r>
          </a:p>
          <a:p>
            <a:pPr algn="ctr"/>
            <a:r>
              <a:rPr lang="en-US" sz="800">
                <a:solidFill>
                  <a:schemeClr val="tx1"/>
                </a:solidFill>
              </a:rPr>
              <a:t>Alarm</a:t>
            </a:r>
          </a:p>
        </p:txBody>
      </p:sp>
      <p:sp>
        <p:nvSpPr>
          <p:cNvPr id="237" name="TextBox 236">
            <a:extLst>
              <a:ext uri="{FF2B5EF4-FFF2-40B4-BE49-F238E27FC236}">
                <a16:creationId xmlns:a16="http://schemas.microsoft.com/office/drawing/2014/main" id="{CC1477E2-5C20-48CE-81AC-B5C1BC359C10}"/>
              </a:ext>
            </a:extLst>
          </p:cNvPr>
          <p:cNvSpPr txBox="1"/>
          <p:nvPr userDrawn="1"/>
        </p:nvSpPr>
        <p:spPr>
          <a:xfrm>
            <a:off x="7525130" y="5877738"/>
            <a:ext cx="709636" cy="215444"/>
          </a:xfrm>
          <a:prstGeom prst="rect">
            <a:avLst/>
          </a:prstGeom>
          <a:noFill/>
        </p:spPr>
        <p:txBody>
          <a:bodyPr wrap="square" lIns="0" rIns="0">
            <a:noAutofit/>
          </a:bodyPr>
          <a:lstStyle/>
          <a:p>
            <a:pPr algn="ctr"/>
            <a:r>
              <a:rPr lang="en-US" sz="800">
                <a:solidFill>
                  <a:schemeClr val="tx1"/>
                </a:solidFill>
              </a:rPr>
              <a:t>Leader</a:t>
            </a:r>
          </a:p>
        </p:txBody>
      </p:sp>
      <p:sp>
        <p:nvSpPr>
          <p:cNvPr id="239" name="TextBox 238">
            <a:extLst>
              <a:ext uri="{FF2B5EF4-FFF2-40B4-BE49-F238E27FC236}">
                <a16:creationId xmlns:a16="http://schemas.microsoft.com/office/drawing/2014/main" id="{A8C920E2-9B75-45B2-9E36-9A3CBC54541B}"/>
              </a:ext>
            </a:extLst>
          </p:cNvPr>
          <p:cNvSpPr txBox="1"/>
          <p:nvPr userDrawn="1"/>
        </p:nvSpPr>
        <p:spPr>
          <a:xfrm>
            <a:off x="8239541" y="3367961"/>
            <a:ext cx="709636" cy="215444"/>
          </a:xfrm>
          <a:prstGeom prst="rect">
            <a:avLst/>
          </a:prstGeom>
          <a:noFill/>
        </p:spPr>
        <p:txBody>
          <a:bodyPr wrap="square" lIns="0" rIns="0">
            <a:noAutofit/>
          </a:bodyPr>
          <a:lstStyle/>
          <a:p>
            <a:pPr algn="ctr"/>
            <a:r>
              <a:rPr lang="en-US" sz="800">
                <a:solidFill>
                  <a:schemeClr val="tx1"/>
                </a:solidFill>
              </a:rPr>
              <a:t>Cost high</a:t>
            </a:r>
          </a:p>
        </p:txBody>
      </p:sp>
      <p:sp>
        <p:nvSpPr>
          <p:cNvPr id="241" name="TextBox 240">
            <a:extLst>
              <a:ext uri="{FF2B5EF4-FFF2-40B4-BE49-F238E27FC236}">
                <a16:creationId xmlns:a16="http://schemas.microsoft.com/office/drawing/2014/main" id="{AD4BD7B8-E404-439C-83BD-A1F5831F639F}"/>
              </a:ext>
            </a:extLst>
          </p:cNvPr>
          <p:cNvSpPr txBox="1"/>
          <p:nvPr userDrawn="1"/>
        </p:nvSpPr>
        <p:spPr>
          <a:xfrm>
            <a:off x="8239541" y="4216498"/>
            <a:ext cx="709636" cy="215444"/>
          </a:xfrm>
          <a:prstGeom prst="rect">
            <a:avLst/>
          </a:prstGeom>
          <a:noFill/>
        </p:spPr>
        <p:txBody>
          <a:bodyPr wrap="square" lIns="0" rIns="0">
            <a:noAutofit/>
          </a:bodyPr>
          <a:lstStyle/>
          <a:p>
            <a:pPr algn="ctr"/>
            <a:r>
              <a:rPr lang="en-US" sz="800">
                <a:solidFill>
                  <a:schemeClr val="tx1"/>
                </a:solidFill>
              </a:rPr>
              <a:t>Edit</a:t>
            </a:r>
          </a:p>
        </p:txBody>
      </p:sp>
      <p:sp>
        <p:nvSpPr>
          <p:cNvPr id="243" name="TextBox 242">
            <a:extLst>
              <a:ext uri="{FF2B5EF4-FFF2-40B4-BE49-F238E27FC236}">
                <a16:creationId xmlns:a16="http://schemas.microsoft.com/office/drawing/2014/main" id="{FF201862-38EB-4F50-82FB-601D7C08C594}"/>
              </a:ext>
            </a:extLst>
          </p:cNvPr>
          <p:cNvSpPr txBox="1"/>
          <p:nvPr userDrawn="1"/>
        </p:nvSpPr>
        <p:spPr>
          <a:xfrm>
            <a:off x="8959652" y="5053521"/>
            <a:ext cx="709636" cy="215444"/>
          </a:xfrm>
          <a:prstGeom prst="rect">
            <a:avLst/>
          </a:prstGeom>
          <a:noFill/>
        </p:spPr>
        <p:txBody>
          <a:bodyPr wrap="square" lIns="0" rIns="0">
            <a:noAutofit/>
          </a:bodyPr>
          <a:lstStyle/>
          <a:p>
            <a:pPr algn="ctr"/>
            <a:r>
              <a:rPr lang="en-US" sz="800">
                <a:solidFill>
                  <a:schemeClr val="tx1"/>
                </a:solidFill>
              </a:rPr>
              <a:t>Flexibility</a:t>
            </a:r>
          </a:p>
        </p:txBody>
      </p:sp>
      <p:sp>
        <p:nvSpPr>
          <p:cNvPr id="245" name="TextBox 244">
            <a:extLst>
              <a:ext uri="{FF2B5EF4-FFF2-40B4-BE49-F238E27FC236}">
                <a16:creationId xmlns:a16="http://schemas.microsoft.com/office/drawing/2014/main" id="{B51FBA84-2827-43BD-9732-BD2E19A56FFC}"/>
              </a:ext>
            </a:extLst>
          </p:cNvPr>
          <p:cNvSpPr txBox="1"/>
          <p:nvPr userDrawn="1"/>
        </p:nvSpPr>
        <p:spPr>
          <a:xfrm>
            <a:off x="8239541" y="2580873"/>
            <a:ext cx="709636" cy="338554"/>
          </a:xfrm>
          <a:prstGeom prst="rect">
            <a:avLst/>
          </a:prstGeom>
          <a:noFill/>
        </p:spPr>
        <p:txBody>
          <a:bodyPr wrap="square" lIns="0" rIns="0">
            <a:noAutofit/>
          </a:bodyPr>
          <a:lstStyle/>
          <a:p>
            <a:pPr algn="ctr"/>
            <a:r>
              <a:rPr lang="en-US" sz="800">
                <a:solidFill>
                  <a:schemeClr val="tx1"/>
                </a:solidFill>
              </a:rPr>
              <a:t>Business partner-up</a:t>
            </a:r>
          </a:p>
        </p:txBody>
      </p:sp>
      <p:sp>
        <p:nvSpPr>
          <p:cNvPr id="247" name="TextBox 246">
            <a:extLst>
              <a:ext uri="{FF2B5EF4-FFF2-40B4-BE49-F238E27FC236}">
                <a16:creationId xmlns:a16="http://schemas.microsoft.com/office/drawing/2014/main" id="{6FE07581-9009-489F-8848-EBCBFA1D5B39}"/>
              </a:ext>
            </a:extLst>
          </p:cNvPr>
          <p:cNvSpPr txBox="1"/>
          <p:nvPr userDrawn="1"/>
        </p:nvSpPr>
        <p:spPr>
          <a:xfrm>
            <a:off x="8959652" y="1753079"/>
            <a:ext cx="709636" cy="215444"/>
          </a:xfrm>
          <a:prstGeom prst="rect">
            <a:avLst/>
          </a:prstGeom>
          <a:noFill/>
        </p:spPr>
        <p:txBody>
          <a:bodyPr wrap="square" lIns="0" rIns="0">
            <a:noAutofit/>
          </a:bodyPr>
          <a:lstStyle/>
          <a:p>
            <a:pPr algn="ctr"/>
            <a:r>
              <a:rPr lang="en-US" sz="800">
                <a:solidFill>
                  <a:schemeClr val="tx1"/>
                </a:solidFill>
              </a:rPr>
              <a:t>App-3rd-party</a:t>
            </a:r>
          </a:p>
        </p:txBody>
      </p:sp>
      <p:sp>
        <p:nvSpPr>
          <p:cNvPr id="249" name="TextBox 248">
            <a:extLst>
              <a:ext uri="{FF2B5EF4-FFF2-40B4-BE49-F238E27FC236}">
                <a16:creationId xmlns:a16="http://schemas.microsoft.com/office/drawing/2014/main" id="{D0478EB8-2C8F-48EE-AC90-39D5D4B92B0C}"/>
              </a:ext>
            </a:extLst>
          </p:cNvPr>
          <p:cNvSpPr txBox="1"/>
          <p:nvPr userDrawn="1"/>
        </p:nvSpPr>
        <p:spPr>
          <a:xfrm>
            <a:off x="9672676" y="5877738"/>
            <a:ext cx="709636" cy="215444"/>
          </a:xfrm>
          <a:prstGeom prst="rect">
            <a:avLst/>
          </a:prstGeom>
          <a:noFill/>
        </p:spPr>
        <p:txBody>
          <a:bodyPr wrap="square" lIns="0" rIns="0">
            <a:noAutofit/>
          </a:bodyPr>
          <a:lstStyle/>
          <a:p>
            <a:pPr algn="ctr"/>
            <a:r>
              <a:rPr lang="en-US" sz="800">
                <a:solidFill>
                  <a:schemeClr val="tx1"/>
                </a:solidFill>
              </a:rPr>
              <a:t>Link alt</a:t>
            </a:r>
          </a:p>
        </p:txBody>
      </p:sp>
      <p:sp>
        <p:nvSpPr>
          <p:cNvPr id="251" name="TextBox 250">
            <a:extLst>
              <a:ext uri="{FF2B5EF4-FFF2-40B4-BE49-F238E27FC236}">
                <a16:creationId xmlns:a16="http://schemas.microsoft.com/office/drawing/2014/main" id="{60A713AF-0941-4574-96FE-A1FC816DEDFB}"/>
              </a:ext>
            </a:extLst>
          </p:cNvPr>
          <p:cNvSpPr txBox="1"/>
          <p:nvPr userDrawn="1"/>
        </p:nvSpPr>
        <p:spPr>
          <a:xfrm>
            <a:off x="7525130" y="3367961"/>
            <a:ext cx="709636" cy="215444"/>
          </a:xfrm>
          <a:prstGeom prst="rect">
            <a:avLst/>
          </a:prstGeom>
          <a:noFill/>
        </p:spPr>
        <p:txBody>
          <a:bodyPr wrap="square" lIns="0" rIns="0">
            <a:noAutofit/>
          </a:bodyPr>
          <a:lstStyle/>
          <a:p>
            <a:pPr algn="ctr"/>
            <a:r>
              <a:rPr lang="en-US" sz="800">
                <a:solidFill>
                  <a:schemeClr val="tx1"/>
                </a:solidFill>
              </a:rPr>
              <a:t>Corporation</a:t>
            </a:r>
          </a:p>
        </p:txBody>
      </p:sp>
      <p:sp>
        <p:nvSpPr>
          <p:cNvPr id="253" name="TextBox 252">
            <a:extLst>
              <a:ext uri="{FF2B5EF4-FFF2-40B4-BE49-F238E27FC236}">
                <a16:creationId xmlns:a16="http://schemas.microsoft.com/office/drawing/2014/main" id="{9A4B19B8-E672-4D38-9CB3-0D8AC7998B08}"/>
              </a:ext>
            </a:extLst>
          </p:cNvPr>
          <p:cNvSpPr txBox="1"/>
          <p:nvPr userDrawn="1"/>
        </p:nvSpPr>
        <p:spPr>
          <a:xfrm>
            <a:off x="7525130" y="4216498"/>
            <a:ext cx="709636" cy="215444"/>
          </a:xfrm>
          <a:prstGeom prst="rect">
            <a:avLst/>
          </a:prstGeom>
          <a:noFill/>
        </p:spPr>
        <p:txBody>
          <a:bodyPr wrap="square" lIns="0" rIns="0">
            <a:noAutofit/>
          </a:bodyPr>
          <a:lstStyle/>
          <a:p>
            <a:pPr algn="ctr"/>
            <a:r>
              <a:rPr lang="en-US" sz="800">
                <a:solidFill>
                  <a:schemeClr val="tx1"/>
                </a:solidFill>
              </a:rPr>
              <a:t>Ecosystem</a:t>
            </a:r>
          </a:p>
        </p:txBody>
      </p:sp>
      <p:sp>
        <p:nvSpPr>
          <p:cNvPr id="255" name="TextBox 254">
            <a:extLst>
              <a:ext uri="{FF2B5EF4-FFF2-40B4-BE49-F238E27FC236}">
                <a16:creationId xmlns:a16="http://schemas.microsoft.com/office/drawing/2014/main" id="{162502A6-009E-4640-BF0B-03B421A81EF9}"/>
              </a:ext>
            </a:extLst>
          </p:cNvPr>
          <p:cNvSpPr txBox="1"/>
          <p:nvPr userDrawn="1"/>
        </p:nvSpPr>
        <p:spPr>
          <a:xfrm>
            <a:off x="8239541" y="5053521"/>
            <a:ext cx="709636" cy="338554"/>
          </a:xfrm>
          <a:prstGeom prst="rect">
            <a:avLst/>
          </a:prstGeom>
          <a:noFill/>
        </p:spPr>
        <p:txBody>
          <a:bodyPr wrap="square" lIns="0" rIns="0">
            <a:noAutofit/>
          </a:bodyPr>
          <a:lstStyle/>
          <a:p>
            <a:pPr algn="ctr"/>
            <a:r>
              <a:rPr lang="en-US" sz="800">
                <a:solidFill>
                  <a:schemeClr val="tx1"/>
                </a:solidFill>
              </a:rPr>
              <a:t>First-reply-</a:t>
            </a:r>
          </a:p>
          <a:p>
            <a:pPr algn="ctr"/>
            <a:r>
              <a:rPr lang="en-US" sz="800">
                <a:solidFill>
                  <a:schemeClr val="tx1"/>
                </a:solidFill>
              </a:rPr>
              <a:t>by-email</a:t>
            </a:r>
          </a:p>
        </p:txBody>
      </p:sp>
      <p:sp>
        <p:nvSpPr>
          <p:cNvPr id="257" name="TextBox 256">
            <a:extLst>
              <a:ext uri="{FF2B5EF4-FFF2-40B4-BE49-F238E27FC236}">
                <a16:creationId xmlns:a16="http://schemas.microsoft.com/office/drawing/2014/main" id="{4519ACAC-486E-4160-8399-2F9B6D9251A0}"/>
              </a:ext>
            </a:extLst>
          </p:cNvPr>
          <p:cNvSpPr txBox="1"/>
          <p:nvPr userDrawn="1"/>
        </p:nvSpPr>
        <p:spPr>
          <a:xfrm>
            <a:off x="7525130" y="2580873"/>
            <a:ext cx="709636" cy="215444"/>
          </a:xfrm>
          <a:prstGeom prst="rect">
            <a:avLst/>
          </a:prstGeom>
          <a:noFill/>
        </p:spPr>
        <p:txBody>
          <a:bodyPr wrap="square" lIns="0" rIns="0">
            <a:noAutofit/>
          </a:bodyPr>
          <a:lstStyle/>
          <a:p>
            <a:pPr algn="ctr"/>
            <a:r>
              <a:rPr lang="en-US" sz="800">
                <a:solidFill>
                  <a:schemeClr val="tx1"/>
                </a:solidFill>
              </a:rPr>
              <a:t>Bookmark</a:t>
            </a:r>
          </a:p>
        </p:txBody>
      </p:sp>
      <p:sp>
        <p:nvSpPr>
          <p:cNvPr id="259" name="TextBox 258">
            <a:extLst>
              <a:ext uri="{FF2B5EF4-FFF2-40B4-BE49-F238E27FC236}">
                <a16:creationId xmlns:a16="http://schemas.microsoft.com/office/drawing/2014/main" id="{151B56ED-1ECF-41B5-8585-30BF106079DA}"/>
              </a:ext>
            </a:extLst>
          </p:cNvPr>
          <p:cNvSpPr txBox="1"/>
          <p:nvPr userDrawn="1"/>
        </p:nvSpPr>
        <p:spPr>
          <a:xfrm>
            <a:off x="8239541" y="1753079"/>
            <a:ext cx="709636" cy="215444"/>
          </a:xfrm>
          <a:prstGeom prst="rect">
            <a:avLst/>
          </a:prstGeom>
          <a:noFill/>
        </p:spPr>
        <p:txBody>
          <a:bodyPr wrap="square" lIns="0" rIns="0">
            <a:noAutofit/>
          </a:bodyPr>
          <a:lstStyle/>
          <a:p>
            <a:pPr algn="ctr"/>
            <a:r>
              <a:rPr lang="en-US" sz="800">
                <a:solidFill>
                  <a:schemeClr val="tx1"/>
                </a:solidFill>
              </a:rPr>
              <a:t>Anniversary</a:t>
            </a:r>
          </a:p>
        </p:txBody>
      </p:sp>
      <p:sp>
        <p:nvSpPr>
          <p:cNvPr id="261" name="TextBox 260">
            <a:extLst>
              <a:ext uri="{FF2B5EF4-FFF2-40B4-BE49-F238E27FC236}">
                <a16:creationId xmlns:a16="http://schemas.microsoft.com/office/drawing/2014/main" id="{E912F070-E60E-494A-8207-605F79AF303C}"/>
              </a:ext>
            </a:extLst>
          </p:cNvPr>
          <p:cNvSpPr txBox="1"/>
          <p:nvPr userDrawn="1"/>
        </p:nvSpPr>
        <p:spPr>
          <a:xfrm>
            <a:off x="8959652" y="5877738"/>
            <a:ext cx="709636" cy="215444"/>
          </a:xfrm>
          <a:prstGeom prst="rect">
            <a:avLst/>
          </a:prstGeom>
          <a:noFill/>
        </p:spPr>
        <p:txBody>
          <a:bodyPr wrap="square" lIns="0" rIns="0">
            <a:noAutofit/>
          </a:bodyPr>
          <a:lstStyle/>
          <a:p>
            <a:pPr algn="ctr"/>
            <a:r>
              <a:rPr lang="en-US" sz="800">
                <a:solidFill>
                  <a:schemeClr val="tx1"/>
                </a:solidFill>
              </a:rPr>
              <a:t>Link</a:t>
            </a:r>
          </a:p>
        </p:txBody>
      </p:sp>
      <p:sp>
        <p:nvSpPr>
          <p:cNvPr id="263" name="TextBox 262">
            <a:extLst>
              <a:ext uri="{FF2B5EF4-FFF2-40B4-BE49-F238E27FC236}">
                <a16:creationId xmlns:a16="http://schemas.microsoft.com/office/drawing/2014/main" id="{8697B180-FE94-4F45-B97D-9C2F9A1781C2}"/>
              </a:ext>
            </a:extLst>
          </p:cNvPr>
          <p:cNvSpPr txBox="1"/>
          <p:nvPr userDrawn="1"/>
        </p:nvSpPr>
        <p:spPr>
          <a:xfrm>
            <a:off x="9672676" y="3367961"/>
            <a:ext cx="709636" cy="338554"/>
          </a:xfrm>
          <a:prstGeom prst="rect">
            <a:avLst/>
          </a:prstGeom>
          <a:noFill/>
        </p:spPr>
        <p:txBody>
          <a:bodyPr wrap="square" lIns="0" rIns="0">
            <a:noAutofit/>
          </a:bodyPr>
          <a:lstStyle/>
          <a:p>
            <a:pPr algn="ctr"/>
            <a:r>
              <a:rPr lang="en-US" sz="800">
                <a:solidFill>
                  <a:schemeClr val="tx1"/>
                </a:solidFill>
              </a:rPr>
              <a:t>Course-advanced</a:t>
            </a:r>
          </a:p>
        </p:txBody>
      </p:sp>
      <p:sp>
        <p:nvSpPr>
          <p:cNvPr id="265" name="TextBox 264">
            <a:extLst>
              <a:ext uri="{FF2B5EF4-FFF2-40B4-BE49-F238E27FC236}">
                <a16:creationId xmlns:a16="http://schemas.microsoft.com/office/drawing/2014/main" id="{C1CA4086-EA73-495E-BE34-DD8203A7E949}"/>
              </a:ext>
            </a:extLst>
          </p:cNvPr>
          <p:cNvSpPr txBox="1"/>
          <p:nvPr userDrawn="1"/>
        </p:nvSpPr>
        <p:spPr>
          <a:xfrm>
            <a:off x="10387591" y="4216498"/>
            <a:ext cx="709636" cy="338554"/>
          </a:xfrm>
          <a:prstGeom prst="rect">
            <a:avLst/>
          </a:prstGeom>
          <a:noFill/>
        </p:spPr>
        <p:txBody>
          <a:bodyPr wrap="square" lIns="0" rIns="0">
            <a:noAutofit/>
          </a:bodyPr>
          <a:lstStyle/>
          <a:p>
            <a:pPr algn="ctr"/>
            <a:r>
              <a:rPr lang="en-US" sz="800">
                <a:solidFill>
                  <a:schemeClr val="tx1"/>
                </a:solidFill>
              </a:rPr>
              <a:t>Enterprise competency</a:t>
            </a:r>
          </a:p>
        </p:txBody>
      </p:sp>
      <p:sp>
        <p:nvSpPr>
          <p:cNvPr id="267" name="TextBox 266">
            <a:extLst>
              <a:ext uri="{FF2B5EF4-FFF2-40B4-BE49-F238E27FC236}">
                <a16:creationId xmlns:a16="http://schemas.microsoft.com/office/drawing/2014/main" id="{4F21E85F-840B-4159-B44C-2390AF380EBC}"/>
              </a:ext>
            </a:extLst>
          </p:cNvPr>
          <p:cNvSpPr txBox="1"/>
          <p:nvPr userDrawn="1"/>
        </p:nvSpPr>
        <p:spPr>
          <a:xfrm>
            <a:off x="10387591" y="5053521"/>
            <a:ext cx="709636" cy="338554"/>
          </a:xfrm>
          <a:prstGeom prst="rect">
            <a:avLst/>
          </a:prstGeom>
          <a:noFill/>
        </p:spPr>
        <p:txBody>
          <a:bodyPr wrap="square" lIns="0" rIns="0">
            <a:noAutofit/>
          </a:bodyPr>
          <a:lstStyle/>
          <a:p>
            <a:pPr algn="ctr"/>
            <a:r>
              <a:rPr lang="en-US" sz="800">
                <a:solidFill>
                  <a:schemeClr val="tx1"/>
                </a:solidFill>
              </a:rPr>
              <a:t>Group </a:t>
            </a:r>
          </a:p>
          <a:p>
            <a:pPr algn="ctr"/>
            <a:r>
              <a:rPr lang="en-US" sz="800">
                <a:solidFill>
                  <a:schemeClr val="tx1"/>
                </a:solidFill>
              </a:rPr>
              <a:t>of users</a:t>
            </a:r>
          </a:p>
        </p:txBody>
      </p:sp>
      <p:sp>
        <p:nvSpPr>
          <p:cNvPr id="269" name="TextBox 268">
            <a:extLst>
              <a:ext uri="{FF2B5EF4-FFF2-40B4-BE49-F238E27FC236}">
                <a16:creationId xmlns:a16="http://schemas.microsoft.com/office/drawing/2014/main" id="{25EF34C6-5A41-409E-9D55-A037DA071D04}"/>
              </a:ext>
            </a:extLst>
          </p:cNvPr>
          <p:cNvSpPr txBox="1"/>
          <p:nvPr userDrawn="1"/>
        </p:nvSpPr>
        <p:spPr>
          <a:xfrm>
            <a:off x="9672676" y="2580873"/>
            <a:ext cx="709636" cy="338554"/>
          </a:xfrm>
          <a:prstGeom prst="rect">
            <a:avLst/>
          </a:prstGeom>
          <a:noFill/>
        </p:spPr>
        <p:txBody>
          <a:bodyPr wrap="square" lIns="0" rIns="0">
            <a:noAutofit/>
          </a:bodyPr>
          <a:lstStyle/>
          <a:p>
            <a:pPr algn="ctr"/>
            <a:r>
              <a:rPr lang="en-US" sz="800">
                <a:solidFill>
                  <a:schemeClr val="tx1"/>
                </a:solidFill>
              </a:rPr>
              <a:t>Business partner alt 2</a:t>
            </a:r>
          </a:p>
        </p:txBody>
      </p:sp>
      <p:sp>
        <p:nvSpPr>
          <p:cNvPr id="271" name="TextBox 270">
            <a:extLst>
              <a:ext uri="{FF2B5EF4-FFF2-40B4-BE49-F238E27FC236}">
                <a16:creationId xmlns:a16="http://schemas.microsoft.com/office/drawing/2014/main" id="{68F42763-C69F-4D2A-971C-9A2AE0C3D097}"/>
              </a:ext>
            </a:extLst>
          </p:cNvPr>
          <p:cNvSpPr txBox="1"/>
          <p:nvPr userDrawn="1"/>
        </p:nvSpPr>
        <p:spPr>
          <a:xfrm>
            <a:off x="10387591" y="1753079"/>
            <a:ext cx="709636" cy="338554"/>
          </a:xfrm>
          <a:prstGeom prst="rect">
            <a:avLst/>
          </a:prstGeom>
          <a:noFill/>
        </p:spPr>
        <p:txBody>
          <a:bodyPr wrap="square" lIns="0" rIns="0">
            <a:noAutofit/>
          </a:bodyPr>
          <a:lstStyle/>
          <a:p>
            <a:pPr algn="ctr"/>
            <a:r>
              <a:rPr lang="en-US" sz="800">
                <a:solidFill>
                  <a:schemeClr val="tx1"/>
                </a:solidFill>
              </a:rPr>
              <a:t>App-3rd-party  3</a:t>
            </a:r>
          </a:p>
        </p:txBody>
      </p:sp>
      <p:sp>
        <p:nvSpPr>
          <p:cNvPr id="273" name="TextBox 272">
            <a:extLst>
              <a:ext uri="{FF2B5EF4-FFF2-40B4-BE49-F238E27FC236}">
                <a16:creationId xmlns:a16="http://schemas.microsoft.com/office/drawing/2014/main" id="{6508B084-8FC4-4867-9543-FB1C3A14170E}"/>
              </a:ext>
            </a:extLst>
          </p:cNvPr>
          <p:cNvSpPr txBox="1"/>
          <p:nvPr userDrawn="1"/>
        </p:nvSpPr>
        <p:spPr>
          <a:xfrm>
            <a:off x="8239541" y="5871746"/>
            <a:ext cx="709636" cy="338554"/>
          </a:xfrm>
          <a:prstGeom prst="rect">
            <a:avLst/>
          </a:prstGeom>
          <a:noFill/>
        </p:spPr>
        <p:txBody>
          <a:bodyPr wrap="square" lIns="0" rIns="0">
            <a:noAutofit/>
          </a:bodyPr>
          <a:lstStyle/>
          <a:p>
            <a:pPr algn="ctr"/>
            <a:r>
              <a:rPr lang="en-US" sz="800">
                <a:solidFill>
                  <a:schemeClr val="tx1"/>
                </a:solidFill>
              </a:rPr>
              <a:t>Light bulb</a:t>
            </a:r>
          </a:p>
        </p:txBody>
      </p:sp>
      <p:sp>
        <p:nvSpPr>
          <p:cNvPr id="94" name="TextBox 93">
            <a:extLst>
              <a:ext uri="{FF2B5EF4-FFF2-40B4-BE49-F238E27FC236}">
                <a16:creationId xmlns:a16="http://schemas.microsoft.com/office/drawing/2014/main" id="{E6A5FF4F-117C-46A1-8F8D-38F0364B849F}"/>
              </a:ext>
            </a:extLst>
          </p:cNvPr>
          <p:cNvSpPr txBox="1"/>
          <p:nvPr userDrawn="1"/>
        </p:nvSpPr>
        <p:spPr>
          <a:xfrm>
            <a:off x="9672676" y="4216498"/>
            <a:ext cx="709636" cy="215444"/>
          </a:xfrm>
          <a:prstGeom prst="rect">
            <a:avLst/>
          </a:prstGeom>
          <a:noFill/>
        </p:spPr>
        <p:txBody>
          <a:bodyPr wrap="square" lIns="0" rIns="0">
            <a:noAutofit/>
          </a:bodyPr>
          <a:lstStyle/>
          <a:p>
            <a:pPr algn="ctr"/>
            <a:r>
              <a:rPr lang="en-US" sz="800">
                <a:solidFill>
                  <a:schemeClr val="tx1"/>
                </a:solidFill>
              </a:rPr>
              <a:t>Emoji</a:t>
            </a:r>
          </a:p>
        </p:txBody>
      </p:sp>
      <p:sp>
        <p:nvSpPr>
          <p:cNvPr id="2" name="TextBox 1">
            <a:extLst>
              <a:ext uri="{FF2B5EF4-FFF2-40B4-BE49-F238E27FC236}">
                <a16:creationId xmlns:a16="http://schemas.microsoft.com/office/drawing/2014/main" id="{899EF2EE-05B7-42BC-AF7B-39AE6F11FCD0}"/>
              </a:ext>
            </a:extLst>
          </p:cNvPr>
          <p:cNvSpPr txBox="1"/>
          <p:nvPr userDrawn="1"/>
        </p:nvSpPr>
        <p:spPr>
          <a:xfrm>
            <a:off x="11099777" y="5871457"/>
            <a:ext cx="709636" cy="338328"/>
          </a:xfrm>
          <a:prstGeom prst="rect">
            <a:avLst/>
          </a:prstGeom>
          <a:noFill/>
        </p:spPr>
        <p:txBody>
          <a:bodyPr wrap="square" lIns="0" rIns="0">
            <a:noAutofit/>
          </a:bodyPr>
          <a:lstStyle/>
          <a:p>
            <a:pPr algn="ctr"/>
            <a:r>
              <a:rPr lang="en-US" sz="800">
                <a:solidFill>
                  <a:schemeClr val="tx1"/>
                </a:solidFill>
              </a:rPr>
              <a:t>Link </a:t>
            </a:r>
          </a:p>
          <a:p>
            <a:pPr algn="ctr"/>
            <a:r>
              <a:rPr lang="en-US" sz="800">
                <a:solidFill>
                  <a:schemeClr val="tx1"/>
                </a:solidFill>
              </a:rPr>
              <a:t>special alt</a:t>
            </a:r>
          </a:p>
        </p:txBody>
      </p:sp>
      <p:sp>
        <p:nvSpPr>
          <p:cNvPr id="3" name="Title 2">
            <a:extLst>
              <a:ext uri="{FF2B5EF4-FFF2-40B4-BE49-F238E27FC236}">
                <a16:creationId xmlns:a16="http://schemas.microsoft.com/office/drawing/2014/main" id="{3ACB1E86-CCD1-4632-B380-A59BDFD10F0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481994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FD6920A-CA0A-440A-B89B-D0A900738D66}"/>
              </a:ext>
            </a:extLst>
          </p:cNvPr>
          <p:cNvSpPr>
            <a:spLocks noGrp="1"/>
          </p:cNvSpPr>
          <p:nvPr>
            <p:ph type="body" sz="quarter" idx="14"/>
          </p:nvPr>
        </p:nvSpPr>
        <p:spPr>
          <a:xfrm>
            <a:off x="379414" y="1322388"/>
            <a:ext cx="9144000" cy="4895532"/>
          </a:xfrm>
        </p:spPr>
        <p:txBody>
          <a:bodyPr numCol="2"/>
          <a:lstStyle>
            <a:lvl1pPr marL="365760" indent="-365760">
              <a:buClr>
                <a:schemeClr val="tx1"/>
              </a:buClr>
              <a:buFont typeface="+mj-lt"/>
              <a:buAutoNum type="arabicPeriod"/>
              <a:defRPr b="0"/>
            </a:lvl1pPr>
            <a:lvl2pPr marL="342900" indent="-342900">
              <a:buFont typeface="+mj-lt"/>
              <a:buAutoNum type="arabicPeriod"/>
              <a:defRPr/>
            </a:lvl2pPr>
            <a:lvl3pPr marL="517525" indent="-342900">
              <a:buFont typeface="+mj-lt"/>
              <a:buAutoNum type="arabicPeriod"/>
              <a:defRPr/>
            </a:lvl3pPr>
            <a:lvl4pPr marL="682625" indent="-342900">
              <a:buFont typeface="+mj-lt"/>
              <a:buAutoNum type="arabicPeriod"/>
              <a:defRPr/>
            </a:lvl4pPr>
            <a:lvl5pPr marL="855663" indent="-342900">
              <a:buFont typeface="+mj-lt"/>
              <a:buAutoNum type="arabicPeriod"/>
              <a:defRPr/>
            </a:lvl5pPr>
          </a:lstStyle>
          <a:p>
            <a:pPr lvl="0"/>
            <a:r>
              <a:rPr lang="en-US"/>
              <a:t>Click to edit Master text styles</a:t>
            </a:r>
          </a:p>
        </p:txBody>
      </p:sp>
      <p:sp>
        <p:nvSpPr>
          <p:cNvPr id="2" name="Title 1">
            <a:extLst>
              <a:ext uri="{FF2B5EF4-FFF2-40B4-BE49-F238E27FC236}">
                <a16:creationId xmlns:a16="http://schemas.microsoft.com/office/drawing/2014/main" id="{47A45263-0677-428F-8B48-EA1FEDB6B52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58588469"/>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Icons 2">
    <p:spTree>
      <p:nvGrpSpPr>
        <p:cNvPr id="1" name=""/>
        <p:cNvGrpSpPr/>
        <p:nvPr/>
      </p:nvGrpSpPr>
      <p:grpSpPr>
        <a:xfrm>
          <a:off x="0" y="0"/>
          <a:ext cx="0" cy="0"/>
          <a:chOff x="0" y="0"/>
          <a:chExt cx="0" cy="0"/>
        </a:xfrm>
      </p:grpSpPr>
      <p:sp>
        <p:nvSpPr>
          <p:cNvPr id="481" name="TextBox 480">
            <a:extLst>
              <a:ext uri="{FF2B5EF4-FFF2-40B4-BE49-F238E27FC236}">
                <a16:creationId xmlns:a16="http://schemas.microsoft.com/office/drawing/2014/main" id="{AC615E34-413E-4787-A19A-23E64973C9DA}"/>
              </a:ext>
            </a:extLst>
          </p:cNvPr>
          <p:cNvSpPr txBox="1"/>
          <p:nvPr userDrawn="1"/>
        </p:nvSpPr>
        <p:spPr>
          <a:xfrm>
            <a:off x="11099777" y="3402693"/>
            <a:ext cx="713232" cy="338328"/>
          </a:xfrm>
          <a:prstGeom prst="rect">
            <a:avLst/>
          </a:prstGeom>
          <a:noFill/>
        </p:spPr>
        <p:txBody>
          <a:bodyPr wrap="square" lIns="0" rIns="0">
            <a:noAutofit/>
          </a:bodyPr>
          <a:lstStyle/>
          <a:p>
            <a:pPr algn="ctr"/>
            <a:r>
              <a:rPr lang="en-US" sz="800"/>
              <a:t>RPA </a:t>
            </a:r>
          </a:p>
          <a:p>
            <a:pPr algn="ctr"/>
            <a:r>
              <a:rPr lang="en-US" sz="800"/>
              <a:t>champion</a:t>
            </a:r>
          </a:p>
        </p:txBody>
      </p:sp>
      <p:sp>
        <p:nvSpPr>
          <p:cNvPr id="483" name="TextBox 482">
            <a:extLst>
              <a:ext uri="{FF2B5EF4-FFF2-40B4-BE49-F238E27FC236}">
                <a16:creationId xmlns:a16="http://schemas.microsoft.com/office/drawing/2014/main" id="{43695054-C61D-4048-97DD-B4874916B2D7}"/>
              </a:ext>
            </a:extLst>
          </p:cNvPr>
          <p:cNvSpPr txBox="1"/>
          <p:nvPr userDrawn="1"/>
        </p:nvSpPr>
        <p:spPr>
          <a:xfrm>
            <a:off x="387912" y="3402693"/>
            <a:ext cx="713232" cy="338328"/>
          </a:xfrm>
          <a:prstGeom prst="rect">
            <a:avLst/>
          </a:prstGeom>
          <a:noFill/>
        </p:spPr>
        <p:txBody>
          <a:bodyPr wrap="square" lIns="0" rIns="0">
            <a:noAutofit/>
          </a:bodyPr>
          <a:lstStyle/>
          <a:p>
            <a:pPr algn="ctr"/>
            <a:r>
              <a:rPr lang="en-US" sz="800"/>
              <a:t>Question and answer</a:t>
            </a:r>
          </a:p>
        </p:txBody>
      </p:sp>
      <p:sp>
        <p:nvSpPr>
          <p:cNvPr id="485" name="TextBox 484">
            <a:extLst>
              <a:ext uri="{FF2B5EF4-FFF2-40B4-BE49-F238E27FC236}">
                <a16:creationId xmlns:a16="http://schemas.microsoft.com/office/drawing/2014/main" id="{A6C906EC-3BF3-41F8-AD3E-DB9F94B5786C}"/>
              </a:ext>
            </a:extLst>
          </p:cNvPr>
          <p:cNvSpPr txBox="1"/>
          <p:nvPr userDrawn="1"/>
        </p:nvSpPr>
        <p:spPr>
          <a:xfrm>
            <a:off x="1102036" y="3402693"/>
            <a:ext cx="713232" cy="338328"/>
          </a:xfrm>
          <a:prstGeom prst="rect">
            <a:avLst/>
          </a:prstGeom>
          <a:noFill/>
        </p:spPr>
        <p:txBody>
          <a:bodyPr wrap="square" lIns="0" rIns="0">
            <a:noAutofit/>
          </a:bodyPr>
          <a:lstStyle/>
          <a:p>
            <a:pPr algn="ctr"/>
            <a:r>
              <a:rPr lang="en-US" sz="800"/>
              <a:t>Question and answer 2</a:t>
            </a:r>
          </a:p>
        </p:txBody>
      </p:sp>
      <p:sp>
        <p:nvSpPr>
          <p:cNvPr id="487" name="TextBox 486">
            <a:extLst>
              <a:ext uri="{FF2B5EF4-FFF2-40B4-BE49-F238E27FC236}">
                <a16:creationId xmlns:a16="http://schemas.microsoft.com/office/drawing/2014/main" id="{3739D30C-787B-4908-A5B6-482630A007D6}"/>
              </a:ext>
            </a:extLst>
          </p:cNvPr>
          <p:cNvSpPr txBox="1"/>
          <p:nvPr userDrawn="1"/>
        </p:nvSpPr>
        <p:spPr>
          <a:xfrm>
            <a:off x="1816160" y="3402693"/>
            <a:ext cx="713232" cy="338328"/>
          </a:xfrm>
          <a:prstGeom prst="rect">
            <a:avLst/>
          </a:prstGeom>
          <a:noFill/>
        </p:spPr>
        <p:txBody>
          <a:bodyPr wrap="square" lIns="0" rIns="0">
            <a:noAutofit/>
          </a:bodyPr>
          <a:lstStyle/>
          <a:p>
            <a:pPr algn="ctr"/>
            <a:r>
              <a:rPr lang="en-US" sz="800"/>
              <a:t>Ramp up</a:t>
            </a:r>
          </a:p>
        </p:txBody>
      </p:sp>
      <p:sp>
        <p:nvSpPr>
          <p:cNvPr id="489" name="TextBox 488">
            <a:extLst>
              <a:ext uri="{FF2B5EF4-FFF2-40B4-BE49-F238E27FC236}">
                <a16:creationId xmlns:a16="http://schemas.microsoft.com/office/drawing/2014/main" id="{05B1DE10-9695-4971-80F4-C71CC18892ED}"/>
              </a:ext>
            </a:extLst>
          </p:cNvPr>
          <p:cNvSpPr txBox="1"/>
          <p:nvPr userDrawn="1"/>
        </p:nvSpPr>
        <p:spPr>
          <a:xfrm>
            <a:off x="2530284" y="3402693"/>
            <a:ext cx="713232" cy="338328"/>
          </a:xfrm>
          <a:prstGeom prst="rect">
            <a:avLst/>
          </a:prstGeom>
          <a:noFill/>
        </p:spPr>
        <p:txBody>
          <a:bodyPr wrap="square" lIns="0" rIns="0">
            <a:noAutofit/>
          </a:bodyPr>
          <a:lstStyle/>
          <a:p>
            <a:pPr algn="ctr"/>
            <a:r>
              <a:rPr lang="en-US" sz="800"/>
              <a:t>Ramp up alt</a:t>
            </a:r>
          </a:p>
        </p:txBody>
      </p:sp>
      <p:sp>
        <p:nvSpPr>
          <p:cNvPr id="491" name="TextBox 490">
            <a:extLst>
              <a:ext uri="{FF2B5EF4-FFF2-40B4-BE49-F238E27FC236}">
                <a16:creationId xmlns:a16="http://schemas.microsoft.com/office/drawing/2014/main" id="{1BC2EBBC-D131-4C9B-822F-859BF0D3E11D}"/>
              </a:ext>
            </a:extLst>
          </p:cNvPr>
          <p:cNvSpPr txBox="1"/>
          <p:nvPr userDrawn="1"/>
        </p:nvSpPr>
        <p:spPr>
          <a:xfrm>
            <a:off x="3958532" y="3402693"/>
            <a:ext cx="713232" cy="338328"/>
          </a:xfrm>
          <a:prstGeom prst="rect">
            <a:avLst/>
          </a:prstGeom>
          <a:noFill/>
        </p:spPr>
        <p:txBody>
          <a:bodyPr wrap="square" lIns="0" rIns="0">
            <a:noAutofit/>
          </a:bodyPr>
          <a:lstStyle/>
          <a:p>
            <a:pPr algn="ctr"/>
            <a:r>
              <a:rPr lang="en-US" sz="800"/>
              <a:t>Read guidelines</a:t>
            </a:r>
          </a:p>
        </p:txBody>
      </p:sp>
      <p:sp>
        <p:nvSpPr>
          <p:cNvPr id="493" name="TextBox 492">
            <a:extLst>
              <a:ext uri="{FF2B5EF4-FFF2-40B4-BE49-F238E27FC236}">
                <a16:creationId xmlns:a16="http://schemas.microsoft.com/office/drawing/2014/main" id="{EA3E2C6B-DE78-432C-BD6D-E20DD4D4E556}"/>
              </a:ext>
            </a:extLst>
          </p:cNvPr>
          <p:cNvSpPr txBox="1"/>
          <p:nvPr userDrawn="1"/>
        </p:nvSpPr>
        <p:spPr>
          <a:xfrm>
            <a:off x="8957400" y="3402693"/>
            <a:ext cx="713232" cy="338328"/>
          </a:xfrm>
          <a:prstGeom prst="rect">
            <a:avLst/>
          </a:prstGeom>
          <a:noFill/>
        </p:spPr>
        <p:txBody>
          <a:bodyPr wrap="square" lIns="0" rIns="0">
            <a:noAutofit/>
          </a:bodyPr>
          <a:lstStyle/>
          <a:p>
            <a:pPr algn="ctr"/>
            <a:r>
              <a:rPr lang="en-US" sz="800"/>
              <a:t>Reply</a:t>
            </a:r>
          </a:p>
        </p:txBody>
      </p:sp>
      <p:sp>
        <p:nvSpPr>
          <p:cNvPr id="495" name="TextBox 494">
            <a:extLst>
              <a:ext uri="{FF2B5EF4-FFF2-40B4-BE49-F238E27FC236}">
                <a16:creationId xmlns:a16="http://schemas.microsoft.com/office/drawing/2014/main" id="{9C1BD8A4-FE5D-4806-BADE-1CFC67DA8B6C}"/>
              </a:ext>
            </a:extLst>
          </p:cNvPr>
          <p:cNvSpPr txBox="1"/>
          <p:nvPr userDrawn="1"/>
        </p:nvSpPr>
        <p:spPr>
          <a:xfrm>
            <a:off x="9671524" y="3402693"/>
            <a:ext cx="713232" cy="338328"/>
          </a:xfrm>
          <a:prstGeom prst="rect">
            <a:avLst/>
          </a:prstGeom>
          <a:noFill/>
        </p:spPr>
        <p:txBody>
          <a:bodyPr wrap="square" lIns="0" rIns="0">
            <a:noAutofit/>
          </a:bodyPr>
          <a:lstStyle/>
          <a:p>
            <a:pPr algn="ctr"/>
            <a:r>
              <a:rPr lang="en-US" sz="800"/>
              <a:t>Resource</a:t>
            </a:r>
          </a:p>
        </p:txBody>
      </p:sp>
      <p:sp>
        <p:nvSpPr>
          <p:cNvPr id="497" name="TextBox 496">
            <a:extLst>
              <a:ext uri="{FF2B5EF4-FFF2-40B4-BE49-F238E27FC236}">
                <a16:creationId xmlns:a16="http://schemas.microsoft.com/office/drawing/2014/main" id="{62A521C1-1AC2-444D-9353-DA2BF0D0E971}"/>
              </a:ext>
            </a:extLst>
          </p:cNvPr>
          <p:cNvSpPr txBox="1"/>
          <p:nvPr userDrawn="1"/>
        </p:nvSpPr>
        <p:spPr>
          <a:xfrm>
            <a:off x="4672656" y="3402693"/>
            <a:ext cx="713232" cy="338328"/>
          </a:xfrm>
          <a:prstGeom prst="rect">
            <a:avLst/>
          </a:prstGeom>
          <a:noFill/>
        </p:spPr>
        <p:txBody>
          <a:bodyPr wrap="square" lIns="0" rIns="0">
            <a:noAutofit/>
          </a:bodyPr>
          <a:lstStyle/>
          <a:p>
            <a:pPr algn="ctr"/>
            <a:r>
              <a:rPr lang="en-US" sz="800"/>
              <a:t>Redesign</a:t>
            </a:r>
          </a:p>
        </p:txBody>
      </p:sp>
      <p:sp>
        <p:nvSpPr>
          <p:cNvPr id="499" name="TextBox 498">
            <a:extLst>
              <a:ext uri="{FF2B5EF4-FFF2-40B4-BE49-F238E27FC236}">
                <a16:creationId xmlns:a16="http://schemas.microsoft.com/office/drawing/2014/main" id="{1B59161D-EF39-475E-8160-23C3BD4D0A6F}"/>
              </a:ext>
            </a:extLst>
          </p:cNvPr>
          <p:cNvSpPr txBox="1"/>
          <p:nvPr userDrawn="1"/>
        </p:nvSpPr>
        <p:spPr>
          <a:xfrm>
            <a:off x="5386780" y="3402693"/>
            <a:ext cx="713232" cy="338328"/>
          </a:xfrm>
          <a:prstGeom prst="rect">
            <a:avLst/>
          </a:prstGeom>
          <a:noFill/>
        </p:spPr>
        <p:txBody>
          <a:bodyPr wrap="square" lIns="0" rIns="0">
            <a:noAutofit/>
          </a:bodyPr>
          <a:lstStyle/>
          <a:p>
            <a:pPr algn="ctr"/>
            <a:r>
              <a:rPr lang="en-US" sz="800"/>
              <a:t>Redesign alt</a:t>
            </a:r>
          </a:p>
        </p:txBody>
      </p:sp>
      <p:sp>
        <p:nvSpPr>
          <p:cNvPr id="501" name="TextBox 500">
            <a:extLst>
              <a:ext uri="{FF2B5EF4-FFF2-40B4-BE49-F238E27FC236}">
                <a16:creationId xmlns:a16="http://schemas.microsoft.com/office/drawing/2014/main" id="{4855D20C-F5A4-4CA2-B1F0-59FDFFE82FB7}"/>
              </a:ext>
            </a:extLst>
          </p:cNvPr>
          <p:cNvSpPr txBox="1"/>
          <p:nvPr userDrawn="1"/>
        </p:nvSpPr>
        <p:spPr>
          <a:xfrm>
            <a:off x="6100904" y="3402693"/>
            <a:ext cx="713232" cy="338328"/>
          </a:xfrm>
          <a:prstGeom prst="rect">
            <a:avLst/>
          </a:prstGeom>
          <a:noFill/>
        </p:spPr>
        <p:txBody>
          <a:bodyPr wrap="square" lIns="0" rIns="0">
            <a:noAutofit/>
          </a:bodyPr>
          <a:lstStyle/>
          <a:p>
            <a:pPr algn="ctr"/>
            <a:r>
              <a:rPr lang="en-US" sz="800"/>
              <a:t>Refresh</a:t>
            </a:r>
          </a:p>
        </p:txBody>
      </p:sp>
      <p:sp>
        <p:nvSpPr>
          <p:cNvPr id="503" name="TextBox 502">
            <a:extLst>
              <a:ext uri="{FF2B5EF4-FFF2-40B4-BE49-F238E27FC236}">
                <a16:creationId xmlns:a16="http://schemas.microsoft.com/office/drawing/2014/main" id="{EAB78544-A46D-4B34-ABA5-9AC1B92D6928}"/>
              </a:ext>
            </a:extLst>
          </p:cNvPr>
          <p:cNvSpPr txBox="1"/>
          <p:nvPr userDrawn="1"/>
        </p:nvSpPr>
        <p:spPr>
          <a:xfrm>
            <a:off x="6815028" y="3402693"/>
            <a:ext cx="713232" cy="338328"/>
          </a:xfrm>
          <a:prstGeom prst="rect">
            <a:avLst/>
          </a:prstGeom>
          <a:noFill/>
        </p:spPr>
        <p:txBody>
          <a:bodyPr wrap="square" lIns="0" rIns="0">
            <a:noAutofit/>
          </a:bodyPr>
          <a:lstStyle/>
          <a:p>
            <a:pPr algn="ctr"/>
            <a:r>
              <a:rPr lang="en-US" sz="800"/>
              <a:t>Refresh 2</a:t>
            </a:r>
          </a:p>
        </p:txBody>
      </p:sp>
      <p:sp>
        <p:nvSpPr>
          <p:cNvPr id="505" name="TextBox 504">
            <a:extLst>
              <a:ext uri="{FF2B5EF4-FFF2-40B4-BE49-F238E27FC236}">
                <a16:creationId xmlns:a16="http://schemas.microsoft.com/office/drawing/2014/main" id="{23908CC5-377C-4D4E-97C1-93221C641C3F}"/>
              </a:ext>
            </a:extLst>
          </p:cNvPr>
          <p:cNvSpPr txBox="1"/>
          <p:nvPr userDrawn="1"/>
        </p:nvSpPr>
        <p:spPr>
          <a:xfrm>
            <a:off x="7529152" y="3402693"/>
            <a:ext cx="713232" cy="338328"/>
          </a:xfrm>
          <a:prstGeom prst="rect">
            <a:avLst/>
          </a:prstGeom>
          <a:noFill/>
        </p:spPr>
        <p:txBody>
          <a:bodyPr wrap="square" lIns="0" rIns="0">
            <a:noAutofit/>
          </a:bodyPr>
          <a:lstStyle/>
          <a:p>
            <a:pPr algn="ctr"/>
            <a:r>
              <a:rPr lang="en-US" sz="800"/>
              <a:t>Remove</a:t>
            </a:r>
          </a:p>
        </p:txBody>
      </p:sp>
      <p:sp>
        <p:nvSpPr>
          <p:cNvPr id="507" name="TextBox 506">
            <a:extLst>
              <a:ext uri="{FF2B5EF4-FFF2-40B4-BE49-F238E27FC236}">
                <a16:creationId xmlns:a16="http://schemas.microsoft.com/office/drawing/2014/main" id="{4AA6AC7A-EE57-4D30-AB02-B7D06C284876}"/>
              </a:ext>
            </a:extLst>
          </p:cNvPr>
          <p:cNvSpPr txBox="1"/>
          <p:nvPr userDrawn="1"/>
        </p:nvSpPr>
        <p:spPr>
          <a:xfrm>
            <a:off x="8243276" y="3402693"/>
            <a:ext cx="713232" cy="338328"/>
          </a:xfrm>
          <a:prstGeom prst="rect">
            <a:avLst/>
          </a:prstGeom>
          <a:noFill/>
        </p:spPr>
        <p:txBody>
          <a:bodyPr wrap="square" lIns="0" rIns="0">
            <a:noAutofit/>
          </a:bodyPr>
          <a:lstStyle/>
          <a:p>
            <a:pPr algn="ctr"/>
            <a:r>
              <a:rPr lang="en-US" sz="800"/>
              <a:t>Remove alt</a:t>
            </a:r>
          </a:p>
        </p:txBody>
      </p:sp>
      <p:sp>
        <p:nvSpPr>
          <p:cNvPr id="509" name="TextBox 508">
            <a:extLst>
              <a:ext uri="{FF2B5EF4-FFF2-40B4-BE49-F238E27FC236}">
                <a16:creationId xmlns:a16="http://schemas.microsoft.com/office/drawing/2014/main" id="{CBCB365D-6F32-4060-873F-CC51026F549A}"/>
              </a:ext>
            </a:extLst>
          </p:cNvPr>
          <p:cNvSpPr txBox="1"/>
          <p:nvPr userDrawn="1"/>
        </p:nvSpPr>
        <p:spPr>
          <a:xfrm>
            <a:off x="10385648" y="3402693"/>
            <a:ext cx="713232" cy="338328"/>
          </a:xfrm>
          <a:prstGeom prst="rect">
            <a:avLst/>
          </a:prstGeom>
          <a:noFill/>
        </p:spPr>
        <p:txBody>
          <a:bodyPr wrap="square" lIns="0" rIns="0">
            <a:noAutofit/>
          </a:bodyPr>
          <a:lstStyle/>
          <a:p>
            <a:pPr algn="ctr"/>
            <a:r>
              <a:rPr lang="en-US" sz="800"/>
              <a:t>RPA business analyst</a:t>
            </a:r>
          </a:p>
        </p:txBody>
      </p:sp>
      <p:sp>
        <p:nvSpPr>
          <p:cNvPr id="511" name="TextBox 510">
            <a:extLst>
              <a:ext uri="{FF2B5EF4-FFF2-40B4-BE49-F238E27FC236}">
                <a16:creationId xmlns:a16="http://schemas.microsoft.com/office/drawing/2014/main" id="{B27BD45D-A29D-4C35-943D-36BC46929E60}"/>
              </a:ext>
            </a:extLst>
          </p:cNvPr>
          <p:cNvSpPr txBox="1"/>
          <p:nvPr userDrawn="1"/>
        </p:nvSpPr>
        <p:spPr>
          <a:xfrm>
            <a:off x="3244408" y="3402693"/>
            <a:ext cx="713232" cy="338328"/>
          </a:xfrm>
          <a:prstGeom prst="rect">
            <a:avLst/>
          </a:prstGeom>
          <a:noFill/>
        </p:spPr>
        <p:txBody>
          <a:bodyPr wrap="square" lIns="0" rIns="0">
            <a:noAutofit/>
          </a:bodyPr>
          <a:lstStyle/>
          <a:p>
            <a:pPr algn="ctr"/>
            <a:r>
              <a:rPr lang="en-US" sz="800"/>
              <a:t>Reader</a:t>
            </a:r>
          </a:p>
        </p:txBody>
      </p:sp>
      <p:sp>
        <p:nvSpPr>
          <p:cNvPr id="513" name="TextBox 512">
            <a:extLst>
              <a:ext uri="{FF2B5EF4-FFF2-40B4-BE49-F238E27FC236}">
                <a16:creationId xmlns:a16="http://schemas.microsoft.com/office/drawing/2014/main" id="{55F77E08-46EE-441F-94A2-0790AB601D87}"/>
              </a:ext>
            </a:extLst>
          </p:cNvPr>
          <p:cNvSpPr txBox="1"/>
          <p:nvPr userDrawn="1"/>
        </p:nvSpPr>
        <p:spPr>
          <a:xfrm>
            <a:off x="11099777" y="4225711"/>
            <a:ext cx="713232" cy="338328"/>
          </a:xfrm>
          <a:prstGeom prst="rect">
            <a:avLst/>
          </a:prstGeom>
          <a:noFill/>
        </p:spPr>
        <p:txBody>
          <a:bodyPr wrap="square" lIns="0" rIns="0">
            <a:noAutofit/>
          </a:bodyPr>
          <a:lstStyle/>
          <a:p>
            <a:pPr algn="ctr"/>
            <a:r>
              <a:rPr lang="en-US" sz="800"/>
              <a:t>Solutions 2</a:t>
            </a:r>
          </a:p>
        </p:txBody>
      </p:sp>
      <p:sp>
        <p:nvSpPr>
          <p:cNvPr id="515" name="TextBox 514">
            <a:extLst>
              <a:ext uri="{FF2B5EF4-FFF2-40B4-BE49-F238E27FC236}">
                <a16:creationId xmlns:a16="http://schemas.microsoft.com/office/drawing/2014/main" id="{FCB7DA7A-591F-45C1-82C3-D8D63866060A}"/>
              </a:ext>
            </a:extLst>
          </p:cNvPr>
          <p:cNvSpPr txBox="1"/>
          <p:nvPr userDrawn="1"/>
        </p:nvSpPr>
        <p:spPr>
          <a:xfrm>
            <a:off x="387912" y="4225711"/>
            <a:ext cx="713232" cy="338328"/>
          </a:xfrm>
          <a:prstGeom prst="rect">
            <a:avLst/>
          </a:prstGeom>
          <a:noFill/>
        </p:spPr>
        <p:txBody>
          <a:bodyPr wrap="square" lIns="0" rIns="0">
            <a:noAutofit/>
          </a:bodyPr>
          <a:lstStyle/>
          <a:p>
            <a:pPr algn="ctr"/>
            <a:r>
              <a:rPr lang="en-US" sz="800"/>
              <a:t>RPA </a:t>
            </a:r>
          </a:p>
          <a:p>
            <a:pPr algn="ctr"/>
            <a:r>
              <a:rPr lang="en-US" sz="800"/>
              <a:t>developer</a:t>
            </a:r>
          </a:p>
        </p:txBody>
      </p:sp>
      <p:sp>
        <p:nvSpPr>
          <p:cNvPr id="517" name="TextBox 516">
            <a:extLst>
              <a:ext uri="{FF2B5EF4-FFF2-40B4-BE49-F238E27FC236}">
                <a16:creationId xmlns:a16="http://schemas.microsoft.com/office/drawing/2014/main" id="{455D9B53-7960-4EB1-80A2-EAF88554FEBC}"/>
              </a:ext>
            </a:extLst>
          </p:cNvPr>
          <p:cNvSpPr txBox="1"/>
          <p:nvPr userDrawn="1"/>
        </p:nvSpPr>
        <p:spPr>
          <a:xfrm>
            <a:off x="1102036" y="4225711"/>
            <a:ext cx="713232" cy="338328"/>
          </a:xfrm>
          <a:prstGeom prst="rect">
            <a:avLst/>
          </a:prstGeom>
          <a:noFill/>
        </p:spPr>
        <p:txBody>
          <a:bodyPr wrap="square" lIns="0" rIns="0">
            <a:noAutofit/>
          </a:bodyPr>
          <a:lstStyle/>
          <a:p>
            <a:pPr algn="ctr"/>
            <a:r>
              <a:rPr lang="en-US" sz="800"/>
              <a:t>RPA infrastructure engineer</a:t>
            </a:r>
          </a:p>
        </p:txBody>
      </p:sp>
      <p:sp>
        <p:nvSpPr>
          <p:cNvPr id="519" name="TextBox 518">
            <a:extLst>
              <a:ext uri="{FF2B5EF4-FFF2-40B4-BE49-F238E27FC236}">
                <a16:creationId xmlns:a16="http://schemas.microsoft.com/office/drawing/2014/main" id="{B9066059-AD8D-4A14-8FEB-1158D84E217C}"/>
              </a:ext>
            </a:extLst>
          </p:cNvPr>
          <p:cNvSpPr txBox="1"/>
          <p:nvPr userDrawn="1"/>
        </p:nvSpPr>
        <p:spPr>
          <a:xfrm>
            <a:off x="1816160" y="4225711"/>
            <a:ext cx="713232" cy="338328"/>
          </a:xfrm>
          <a:prstGeom prst="rect">
            <a:avLst/>
          </a:prstGeom>
          <a:noFill/>
        </p:spPr>
        <p:txBody>
          <a:bodyPr wrap="square" lIns="0" rIns="0">
            <a:noAutofit/>
          </a:bodyPr>
          <a:lstStyle/>
          <a:p>
            <a:pPr algn="ctr"/>
            <a:r>
              <a:rPr lang="en-US" sz="800"/>
              <a:t>RPA service support</a:t>
            </a:r>
          </a:p>
        </p:txBody>
      </p:sp>
      <p:sp>
        <p:nvSpPr>
          <p:cNvPr id="521" name="TextBox 520">
            <a:extLst>
              <a:ext uri="{FF2B5EF4-FFF2-40B4-BE49-F238E27FC236}">
                <a16:creationId xmlns:a16="http://schemas.microsoft.com/office/drawing/2014/main" id="{67B61ACC-574C-49AD-947F-DB134A0CAFD7}"/>
              </a:ext>
            </a:extLst>
          </p:cNvPr>
          <p:cNvSpPr txBox="1"/>
          <p:nvPr userDrawn="1"/>
        </p:nvSpPr>
        <p:spPr>
          <a:xfrm>
            <a:off x="2530284" y="4225711"/>
            <a:ext cx="713232" cy="338328"/>
          </a:xfrm>
          <a:prstGeom prst="rect">
            <a:avLst/>
          </a:prstGeom>
          <a:noFill/>
        </p:spPr>
        <p:txBody>
          <a:bodyPr wrap="square" lIns="0" rIns="0">
            <a:noAutofit/>
          </a:bodyPr>
          <a:lstStyle/>
          <a:p>
            <a:pPr algn="ctr"/>
            <a:r>
              <a:rPr lang="en-US" sz="800"/>
              <a:t>RPA solution architect</a:t>
            </a:r>
          </a:p>
        </p:txBody>
      </p:sp>
      <p:sp>
        <p:nvSpPr>
          <p:cNvPr id="523" name="TextBox 522">
            <a:extLst>
              <a:ext uri="{FF2B5EF4-FFF2-40B4-BE49-F238E27FC236}">
                <a16:creationId xmlns:a16="http://schemas.microsoft.com/office/drawing/2014/main" id="{FEA6A46D-381F-4D58-8A2C-8F116B6F3618}"/>
              </a:ext>
            </a:extLst>
          </p:cNvPr>
          <p:cNvSpPr txBox="1"/>
          <p:nvPr userDrawn="1"/>
        </p:nvSpPr>
        <p:spPr>
          <a:xfrm>
            <a:off x="3958532" y="4225711"/>
            <a:ext cx="713232" cy="338328"/>
          </a:xfrm>
          <a:prstGeom prst="rect">
            <a:avLst/>
          </a:prstGeom>
          <a:noFill/>
        </p:spPr>
        <p:txBody>
          <a:bodyPr wrap="square" lIns="0" rIns="0">
            <a:noAutofit/>
          </a:bodyPr>
          <a:lstStyle/>
          <a:p>
            <a:pPr algn="ctr"/>
            <a:r>
              <a:rPr lang="en-US" sz="800"/>
              <a:t>Satellite</a:t>
            </a:r>
          </a:p>
        </p:txBody>
      </p:sp>
      <p:sp>
        <p:nvSpPr>
          <p:cNvPr id="525" name="TextBox 524">
            <a:extLst>
              <a:ext uri="{FF2B5EF4-FFF2-40B4-BE49-F238E27FC236}">
                <a16:creationId xmlns:a16="http://schemas.microsoft.com/office/drawing/2014/main" id="{6B3D1753-5E98-4036-89D2-A3A6ED41A061}"/>
              </a:ext>
            </a:extLst>
          </p:cNvPr>
          <p:cNvSpPr txBox="1"/>
          <p:nvPr userDrawn="1"/>
        </p:nvSpPr>
        <p:spPr>
          <a:xfrm>
            <a:off x="8957400" y="4225711"/>
            <a:ext cx="713232" cy="338328"/>
          </a:xfrm>
          <a:prstGeom prst="rect">
            <a:avLst/>
          </a:prstGeom>
          <a:noFill/>
        </p:spPr>
        <p:txBody>
          <a:bodyPr wrap="square" lIns="0" rIns="0">
            <a:noAutofit/>
          </a:bodyPr>
          <a:lstStyle/>
          <a:p>
            <a:pPr algn="ctr"/>
            <a:r>
              <a:rPr lang="en-US" sz="800"/>
              <a:t>Share alt</a:t>
            </a:r>
          </a:p>
        </p:txBody>
      </p:sp>
      <p:sp>
        <p:nvSpPr>
          <p:cNvPr id="527" name="TextBox 526">
            <a:extLst>
              <a:ext uri="{FF2B5EF4-FFF2-40B4-BE49-F238E27FC236}">
                <a16:creationId xmlns:a16="http://schemas.microsoft.com/office/drawing/2014/main" id="{1DA7C23D-BE51-49E8-BB62-C8DACEE344EA}"/>
              </a:ext>
            </a:extLst>
          </p:cNvPr>
          <p:cNvSpPr txBox="1"/>
          <p:nvPr userDrawn="1"/>
        </p:nvSpPr>
        <p:spPr>
          <a:xfrm>
            <a:off x="9671524" y="4225711"/>
            <a:ext cx="713232" cy="338328"/>
          </a:xfrm>
          <a:prstGeom prst="rect">
            <a:avLst/>
          </a:prstGeom>
          <a:noFill/>
        </p:spPr>
        <p:txBody>
          <a:bodyPr wrap="square" lIns="0" rIns="0">
            <a:noAutofit/>
          </a:bodyPr>
          <a:lstStyle/>
          <a:p>
            <a:pPr algn="ctr"/>
            <a:r>
              <a:rPr lang="en-US" sz="800"/>
              <a:t>Slideshow</a:t>
            </a:r>
          </a:p>
        </p:txBody>
      </p:sp>
      <p:sp>
        <p:nvSpPr>
          <p:cNvPr id="529" name="TextBox 528">
            <a:extLst>
              <a:ext uri="{FF2B5EF4-FFF2-40B4-BE49-F238E27FC236}">
                <a16:creationId xmlns:a16="http://schemas.microsoft.com/office/drawing/2014/main" id="{4C971421-FEBD-480A-8841-267C78DDB260}"/>
              </a:ext>
            </a:extLst>
          </p:cNvPr>
          <p:cNvSpPr txBox="1"/>
          <p:nvPr userDrawn="1"/>
        </p:nvSpPr>
        <p:spPr>
          <a:xfrm>
            <a:off x="4672656" y="4225711"/>
            <a:ext cx="713232" cy="338328"/>
          </a:xfrm>
          <a:prstGeom prst="rect">
            <a:avLst/>
          </a:prstGeom>
          <a:noFill/>
        </p:spPr>
        <p:txBody>
          <a:bodyPr wrap="square" lIns="0" rIns="0">
            <a:noAutofit/>
          </a:bodyPr>
          <a:lstStyle/>
          <a:p>
            <a:pPr algn="ctr"/>
            <a:r>
              <a:rPr lang="en-US" sz="800"/>
              <a:t>Seamless integration</a:t>
            </a:r>
          </a:p>
        </p:txBody>
      </p:sp>
      <p:sp>
        <p:nvSpPr>
          <p:cNvPr id="531" name="TextBox 530">
            <a:extLst>
              <a:ext uri="{FF2B5EF4-FFF2-40B4-BE49-F238E27FC236}">
                <a16:creationId xmlns:a16="http://schemas.microsoft.com/office/drawing/2014/main" id="{CF556A5D-A514-4456-B6EF-8A51C2301454}"/>
              </a:ext>
            </a:extLst>
          </p:cNvPr>
          <p:cNvSpPr txBox="1"/>
          <p:nvPr userDrawn="1"/>
        </p:nvSpPr>
        <p:spPr>
          <a:xfrm>
            <a:off x="5386780" y="4225711"/>
            <a:ext cx="713232" cy="338328"/>
          </a:xfrm>
          <a:prstGeom prst="rect">
            <a:avLst/>
          </a:prstGeom>
          <a:noFill/>
        </p:spPr>
        <p:txBody>
          <a:bodyPr wrap="square" lIns="0" rIns="0">
            <a:noAutofit/>
          </a:bodyPr>
          <a:lstStyle/>
          <a:p>
            <a:pPr algn="ctr"/>
            <a:r>
              <a:rPr lang="en-US" sz="800"/>
              <a:t>Seamless integration alt</a:t>
            </a:r>
          </a:p>
        </p:txBody>
      </p:sp>
      <p:sp>
        <p:nvSpPr>
          <p:cNvPr id="533" name="TextBox 532">
            <a:extLst>
              <a:ext uri="{FF2B5EF4-FFF2-40B4-BE49-F238E27FC236}">
                <a16:creationId xmlns:a16="http://schemas.microsoft.com/office/drawing/2014/main" id="{212C814A-D0C6-45DA-96B0-187D50BD6654}"/>
              </a:ext>
            </a:extLst>
          </p:cNvPr>
          <p:cNvSpPr txBox="1"/>
          <p:nvPr userDrawn="1"/>
        </p:nvSpPr>
        <p:spPr>
          <a:xfrm>
            <a:off x="6100904" y="4225711"/>
            <a:ext cx="713232" cy="338328"/>
          </a:xfrm>
          <a:prstGeom prst="rect">
            <a:avLst/>
          </a:prstGeom>
          <a:noFill/>
        </p:spPr>
        <p:txBody>
          <a:bodyPr wrap="square" lIns="0" rIns="0">
            <a:noAutofit/>
          </a:bodyPr>
          <a:lstStyle/>
          <a:p>
            <a:pPr algn="ctr"/>
            <a:r>
              <a:rPr lang="en-US" sz="800"/>
              <a:t>Search</a:t>
            </a:r>
          </a:p>
        </p:txBody>
      </p:sp>
      <p:sp>
        <p:nvSpPr>
          <p:cNvPr id="535" name="TextBox 534">
            <a:extLst>
              <a:ext uri="{FF2B5EF4-FFF2-40B4-BE49-F238E27FC236}">
                <a16:creationId xmlns:a16="http://schemas.microsoft.com/office/drawing/2014/main" id="{68B03B50-8107-4D3C-B55B-3DDB371058DF}"/>
              </a:ext>
            </a:extLst>
          </p:cNvPr>
          <p:cNvSpPr txBox="1"/>
          <p:nvPr userDrawn="1"/>
        </p:nvSpPr>
        <p:spPr>
          <a:xfrm>
            <a:off x="6815028" y="4225711"/>
            <a:ext cx="713232" cy="338328"/>
          </a:xfrm>
          <a:prstGeom prst="rect">
            <a:avLst/>
          </a:prstGeom>
          <a:noFill/>
        </p:spPr>
        <p:txBody>
          <a:bodyPr wrap="square" lIns="0" rIns="0">
            <a:noAutofit/>
          </a:bodyPr>
          <a:lstStyle/>
          <a:p>
            <a:pPr algn="ctr"/>
            <a:r>
              <a:rPr lang="en-US" sz="800"/>
              <a:t>Secure </a:t>
            </a:r>
          </a:p>
          <a:p>
            <a:pPr algn="ctr"/>
            <a:r>
              <a:rPr lang="en-US" sz="800"/>
              <a:t>team collab</a:t>
            </a:r>
          </a:p>
        </p:txBody>
      </p:sp>
      <p:sp>
        <p:nvSpPr>
          <p:cNvPr id="537" name="TextBox 536">
            <a:extLst>
              <a:ext uri="{FF2B5EF4-FFF2-40B4-BE49-F238E27FC236}">
                <a16:creationId xmlns:a16="http://schemas.microsoft.com/office/drawing/2014/main" id="{B94231C2-03F3-4F9A-9127-7B4AC054C56C}"/>
              </a:ext>
            </a:extLst>
          </p:cNvPr>
          <p:cNvSpPr txBox="1"/>
          <p:nvPr userDrawn="1"/>
        </p:nvSpPr>
        <p:spPr>
          <a:xfrm>
            <a:off x="7529152" y="4225711"/>
            <a:ext cx="713232" cy="338328"/>
          </a:xfrm>
          <a:prstGeom prst="rect">
            <a:avLst/>
          </a:prstGeom>
          <a:noFill/>
        </p:spPr>
        <p:txBody>
          <a:bodyPr wrap="square" lIns="0" rIns="0">
            <a:noAutofit/>
          </a:bodyPr>
          <a:lstStyle/>
          <a:p>
            <a:pPr algn="ctr"/>
            <a:r>
              <a:rPr lang="en-US" sz="800"/>
              <a:t>Security</a:t>
            </a:r>
          </a:p>
        </p:txBody>
      </p:sp>
      <p:sp>
        <p:nvSpPr>
          <p:cNvPr id="539" name="TextBox 538">
            <a:extLst>
              <a:ext uri="{FF2B5EF4-FFF2-40B4-BE49-F238E27FC236}">
                <a16:creationId xmlns:a16="http://schemas.microsoft.com/office/drawing/2014/main" id="{542C94F8-8620-4694-ACB1-C4A05F5D8DA2}"/>
              </a:ext>
            </a:extLst>
          </p:cNvPr>
          <p:cNvSpPr txBox="1"/>
          <p:nvPr userDrawn="1"/>
        </p:nvSpPr>
        <p:spPr>
          <a:xfrm>
            <a:off x="8243276" y="4225711"/>
            <a:ext cx="713232" cy="338328"/>
          </a:xfrm>
          <a:prstGeom prst="rect">
            <a:avLst/>
          </a:prstGeom>
          <a:noFill/>
        </p:spPr>
        <p:txBody>
          <a:bodyPr wrap="square" lIns="0" rIns="0">
            <a:noAutofit/>
          </a:bodyPr>
          <a:lstStyle/>
          <a:p>
            <a:pPr algn="ctr"/>
            <a:r>
              <a:rPr lang="en-US" sz="800"/>
              <a:t>Share</a:t>
            </a:r>
          </a:p>
        </p:txBody>
      </p:sp>
      <p:sp>
        <p:nvSpPr>
          <p:cNvPr id="541" name="TextBox 540">
            <a:extLst>
              <a:ext uri="{FF2B5EF4-FFF2-40B4-BE49-F238E27FC236}">
                <a16:creationId xmlns:a16="http://schemas.microsoft.com/office/drawing/2014/main" id="{C983CABE-CFD4-46C1-9DDD-03C53F4D4CDE}"/>
              </a:ext>
            </a:extLst>
          </p:cNvPr>
          <p:cNvSpPr txBox="1"/>
          <p:nvPr userDrawn="1"/>
        </p:nvSpPr>
        <p:spPr>
          <a:xfrm>
            <a:off x="10385648" y="4225711"/>
            <a:ext cx="713232" cy="338328"/>
          </a:xfrm>
          <a:prstGeom prst="rect">
            <a:avLst/>
          </a:prstGeom>
          <a:noFill/>
        </p:spPr>
        <p:txBody>
          <a:bodyPr wrap="square" lIns="0" rIns="0">
            <a:noAutofit/>
          </a:bodyPr>
          <a:lstStyle/>
          <a:p>
            <a:pPr algn="ctr"/>
            <a:r>
              <a:rPr lang="en-US" sz="800"/>
              <a:t>Solutions</a:t>
            </a:r>
          </a:p>
        </p:txBody>
      </p:sp>
      <p:sp>
        <p:nvSpPr>
          <p:cNvPr id="543" name="TextBox 542">
            <a:extLst>
              <a:ext uri="{FF2B5EF4-FFF2-40B4-BE49-F238E27FC236}">
                <a16:creationId xmlns:a16="http://schemas.microsoft.com/office/drawing/2014/main" id="{68F30A2F-A3AB-416B-9719-8DCEA9732147}"/>
              </a:ext>
            </a:extLst>
          </p:cNvPr>
          <p:cNvSpPr txBox="1"/>
          <p:nvPr userDrawn="1"/>
        </p:nvSpPr>
        <p:spPr>
          <a:xfrm>
            <a:off x="3244408" y="4225711"/>
            <a:ext cx="713232" cy="338328"/>
          </a:xfrm>
          <a:prstGeom prst="rect">
            <a:avLst/>
          </a:prstGeom>
          <a:noFill/>
        </p:spPr>
        <p:txBody>
          <a:bodyPr wrap="square" lIns="0" rIns="0">
            <a:noAutofit/>
          </a:bodyPr>
          <a:lstStyle/>
          <a:p>
            <a:pPr algn="ctr"/>
            <a:r>
              <a:rPr lang="en-US" sz="800"/>
              <a:t>RPA </a:t>
            </a:r>
          </a:p>
          <a:p>
            <a:pPr algn="ctr"/>
            <a:r>
              <a:rPr lang="en-US" sz="800"/>
              <a:t>sponsor</a:t>
            </a:r>
          </a:p>
        </p:txBody>
      </p:sp>
      <p:sp>
        <p:nvSpPr>
          <p:cNvPr id="545" name="TextBox 544">
            <a:extLst>
              <a:ext uri="{FF2B5EF4-FFF2-40B4-BE49-F238E27FC236}">
                <a16:creationId xmlns:a16="http://schemas.microsoft.com/office/drawing/2014/main" id="{711B58EE-9392-4A36-9B49-241CBF24E88A}"/>
              </a:ext>
            </a:extLst>
          </p:cNvPr>
          <p:cNvSpPr txBox="1"/>
          <p:nvPr userDrawn="1"/>
        </p:nvSpPr>
        <p:spPr>
          <a:xfrm>
            <a:off x="11099777" y="5048729"/>
            <a:ext cx="713232" cy="338328"/>
          </a:xfrm>
          <a:prstGeom prst="rect">
            <a:avLst/>
          </a:prstGeom>
          <a:noFill/>
        </p:spPr>
        <p:txBody>
          <a:bodyPr wrap="square" lIns="0" rIns="0">
            <a:noAutofit/>
          </a:bodyPr>
          <a:lstStyle/>
          <a:p>
            <a:pPr algn="ctr"/>
            <a:r>
              <a:rPr lang="en-US" sz="800"/>
              <a:t>Thank you</a:t>
            </a:r>
          </a:p>
        </p:txBody>
      </p:sp>
      <p:sp>
        <p:nvSpPr>
          <p:cNvPr id="547" name="TextBox 546">
            <a:extLst>
              <a:ext uri="{FF2B5EF4-FFF2-40B4-BE49-F238E27FC236}">
                <a16:creationId xmlns:a16="http://schemas.microsoft.com/office/drawing/2014/main" id="{8AE36D27-719B-43B8-88BB-1A9D5991A99E}"/>
              </a:ext>
            </a:extLst>
          </p:cNvPr>
          <p:cNvSpPr txBox="1"/>
          <p:nvPr userDrawn="1"/>
        </p:nvSpPr>
        <p:spPr>
          <a:xfrm>
            <a:off x="387912" y="5048729"/>
            <a:ext cx="713232" cy="338328"/>
          </a:xfrm>
          <a:prstGeom prst="rect">
            <a:avLst/>
          </a:prstGeom>
          <a:noFill/>
        </p:spPr>
        <p:txBody>
          <a:bodyPr wrap="square" lIns="0" rIns="0">
            <a:noAutofit/>
          </a:bodyPr>
          <a:lstStyle/>
          <a:p>
            <a:pPr algn="ctr"/>
            <a:r>
              <a:rPr lang="en-US" sz="800"/>
              <a:t>Solutions alt</a:t>
            </a:r>
          </a:p>
        </p:txBody>
      </p:sp>
      <p:sp>
        <p:nvSpPr>
          <p:cNvPr id="549" name="TextBox 548">
            <a:extLst>
              <a:ext uri="{FF2B5EF4-FFF2-40B4-BE49-F238E27FC236}">
                <a16:creationId xmlns:a16="http://schemas.microsoft.com/office/drawing/2014/main" id="{35030CE1-7789-43E6-AB25-4677D1373D9D}"/>
              </a:ext>
            </a:extLst>
          </p:cNvPr>
          <p:cNvSpPr txBox="1"/>
          <p:nvPr userDrawn="1"/>
        </p:nvSpPr>
        <p:spPr>
          <a:xfrm>
            <a:off x="1102036" y="5048729"/>
            <a:ext cx="713232" cy="338328"/>
          </a:xfrm>
          <a:prstGeom prst="rect">
            <a:avLst/>
          </a:prstGeom>
          <a:noFill/>
        </p:spPr>
        <p:txBody>
          <a:bodyPr wrap="square" lIns="0" rIns="0">
            <a:noAutofit/>
          </a:bodyPr>
          <a:lstStyle/>
          <a:p>
            <a:pPr algn="ctr"/>
            <a:r>
              <a:rPr lang="en-US" sz="800"/>
              <a:t>Speed</a:t>
            </a:r>
          </a:p>
        </p:txBody>
      </p:sp>
      <p:sp>
        <p:nvSpPr>
          <p:cNvPr id="551" name="TextBox 550">
            <a:extLst>
              <a:ext uri="{FF2B5EF4-FFF2-40B4-BE49-F238E27FC236}">
                <a16:creationId xmlns:a16="http://schemas.microsoft.com/office/drawing/2014/main" id="{2F58C50F-EA97-4DFD-A1F5-3E12F51975BF}"/>
              </a:ext>
            </a:extLst>
          </p:cNvPr>
          <p:cNvSpPr txBox="1"/>
          <p:nvPr userDrawn="1"/>
        </p:nvSpPr>
        <p:spPr>
          <a:xfrm>
            <a:off x="1816160" y="5048729"/>
            <a:ext cx="713232" cy="338328"/>
          </a:xfrm>
          <a:prstGeom prst="rect">
            <a:avLst/>
          </a:prstGeom>
          <a:noFill/>
        </p:spPr>
        <p:txBody>
          <a:bodyPr wrap="square" lIns="0" rIns="0">
            <a:noAutofit/>
          </a:bodyPr>
          <a:lstStyle/>
          <a:p>
            <a:pPr algn="ctr"/>
            <a:r>
              <a:rPr lang="en-US" sz="800"/>
              <a:t>Stopwatch</a:t>
            </a:r>
          </a:p>
        </p:txBody>
      </p:sp>
      <p:sp>
        <p:nvSpPr>
          <p:cNvPr id="553" name="TextBox 552">
            <a:extLst>
              <a:ext uri="{FF2B5EF4-FFF2-40B4-BE49-F238E27FC236}">
                <a16:creationId xmlns:a16="http://schemas.microsoft.com/office/drawing/2014/main" id="{8C507FDC-3BCD-40CB-92A4-799D16699137}"/>
              </a:ext>
            </a:extLst>
          </p:cNvPr>
          <p:cNvSpPr txBox="1"/>
          <p:nvPr userDrawn="1"/>
        </p:nvSpPr>
        <p:spPr>
          <a:xfrm>
            <a:off x="2530284" y="5048729"/>
            <a:ext cx="713232" cy="338328"/>
          </a:xfrm>
          <a:prstGeom prst="rect">
            <a:avLst/>
          </a:prstGeom>
          <a:noFill/>
        </p:spPr>
        <p:txBody>
          <a:bodyPr wrap="square" lIns="0" rIns="0">
            <a:noAutofit/>
          </a:bodyPr>
          <a:lstStyle/>
          <a:p>
            <a:pPr algn="ctr"/>
            <a:r>
              <a:rPr lang="en-US" sz="800"/>
              <a:t>Stories</a:t>
            </a:r>
          </a:p>
        </p:txBody>
      </p:sp>
      <p:sp>
        <p:nvSpPr>
          <p:cNvPr id="555" name="TextBox 554">
            <a:extLst>
              <a:ext uri="{FF2B5EF4-FFF2-40B4-BE49-F238E27FC236}">
                <a16:creationId xmlns:a16="http://schemas.microsoft.com/office/drawing/2014/main" id="{97F740A5-EE54-4D7C-A565-73508AA6A46F}"/>
              </a:ext>
            </a:extLst>
          </p:cNvPr>
          <p:cNvSpPr txBox="1"/>
          <p:nvPr userDrawn="1"/>
        </p:nvSpPr>
        <p:spPr>
          <a:xfrm>
            <a:off x="3958532" y="5048729"/>
            <a:ext cx="713232" cy="338328"/>
          </a:xfrm>
          <a:prstGeom prst="rect">
            <a:avLst/>
          </a:prstGeom>
          <a:noFill/>
        </p:spPr>
        <p:txBody>
          <a:bodyPr wrap="square" lIns="0" rIns="0">
            <a:noAutofit/>
          </a:bodyPr>
          <a:lstStyle/>
          <a:p>
            <a:pPr algn="ctr"/>
            <a:r>
              <a:rPr lang="en-US" sz="800"/>
              <a:t>Success</a:t>
            </a:r>
          </a:p>
        </p:txBody>
      </p:sp>
      <p:sp>
        <p:nvSpPr>
          <p:cNvPr id="557" name="TextBox 556">
            <a:extLst>
              <a:ext uri="{FF2B5EF4-FFF2-40B4-BE49-F238E27FC236}">
                <a16:creationId xmlns:a16="http://schemas.microsoft.com/office/drawing/2014/main" id="{FDA58889-B3D6-4E08-9486-31BD6674011B}"/>
              </a:ext>
            </a:extLst>
          </p:cNvPr>
          <p:cNvSpPr txBox="1"/>
          <p:nvPr userDrawn="1"/>
        </p:nvSpPr>
        <p:spPr>
          <a:xfrm>
            <a:off x="8957400" y="5048729"/>
            <a:ext cx="713232" cy="338328"/>
          </a:xfrm>
          <a:prstGeom prst="rect">
            <a:avLst/>
          </a:prstGeom>
          <a:noFill/>
        </p:spPr>
        <p:txBody>
          <a:bodyPr wrap="square" lIns="0" rIns="0">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800"/>
              <a:t>Technology</a:t>
            </a:r>
          </a:p>
          <a:p>
            <a:pPr algn="ctr"/>
            <a:r>
              <a:rPr lang="en-US" sz="800"/>
              <a:t>alt 2</a:t>
            </a:r>
          </a:p>
        </p:txBody>
      </p:sp>
      <p:sp>
        <p:nvSpPr>
          <p:cNvPr id="559" name="TextBox 558">
            <a:extLst>
              <a:ext uri="{FF2B5EF4-FFF2-40B4-BE49-F238E27FC236}">
                <a16:creationId xmlns:a16="http://schemas.microsoft.com/office/drawing/2014/main" id="{00579812-07D5-4E4C-91EC-497DB0BD3623}"/>
              </a:ext>
            </a:extLst>
          </p:cNvPr>
          <p:cNvSpPr txBox="1"/>
          <p:nvPr userDrawn="1"/>
        </p:nvSpPr>
        <p:spPr>
          <a:xfrm>
            <a:off x="9671524" y="5048729"/>
            <a:ext cx="713232" cy="338328"/>
          </a:xfrm>
          <a:prstGeom prst="rect">
            <a:avLst/>
          </a:prstGeom>
          <a:noFill/>
        </p:spPr>
        <p:txBody>
          <a:bodyPr wrap="square" lIns="0" rIns="0">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800"/>
              <a:t>Technology</a:t>
            </a:r>
          </a:p>
          <a:p>
            <a:pPr algn="ctr"/>
            <a:r>
              <a:rPr lang="en-US" sz="800"/>
              <a:t>alt 3</a:t>
            </a:r>
          </a:p>
        </p:txBody>
      </p:sp>
      <p:sp>
        <p:nvSpPr>
          <p:cNvPr id="561" name="TextBox 560">
            <a:extLst>
              <a:ext uri="{FF2B5EF4-FFF2-40B4-BE49-F238E27FC236}">
                <a16:creationId xmlns:a16="http://schemas.microsoft.com/office/drawing/2014/main" id="{F7BDEFAE-2C84-4C60-BCB8-7BAFBC009BED}"/>
              </a:ext>
            </a:extLst>
          </p:cNvPr>
          <p:cNvSpPr txBox="1"/>
          <p:nvPr userDrawn="1"/>
        </p:nvSpPr>
        <p:spPr>
          <a:xfrm>
            <a:off x="4672656" y="5048729"/>
            <a:ext cx="713232" cy="338328"/>
          </a:xfrm>
          <a:prstGeom prst="rect">
            <a:avLst/>
          </a:prstGeom>
          <a:noFill/>
        </p:spPr>
        <p:txBody>
          <a:bodyPr wrap="square" lIns="0" rIns="0">
            <a:noAutofit/>
          </a:bodyPr>
          <a:lstStyle/>
          <a:p>
            <a:pPr algn="ctr"/>
            <a:r>
              <a:rPr lang="en-US" sz="800"/>
              <a:t>Support</a:t>
            </a:r>
          </a:p>
        </p:txBody>
      </p:sp>
      <p:sp>
        <p:nvSpPr>
          <p:cNvPr id="563" name="TextBox 562">
            <a:extLst>
              <a:ext uri="{FF2B5EF4-FFF2-40B4-BE49-F238E27FC236}">
                <a16:creationId xmlns:a16="http://schemas.microsoft.com/office/drawing/2014/main" id="{AEFDD290-47AB-4C60-9334-A111E6D4BC7D}"/>
              </a:ext>
            </a:extLst>
          </p:cNvPr>
          <p:cNvSpPr txBox="1"/>
          <p:nvPr userDrawn="1"/>
        </p:nvSpPr>
        <p:spPr>
          <a:xfrm>
            <a:off x="5386780" y="5048729"/>
            <a:ext cx="713232" cy="338328"/>
          </a:xfrm>
          <a:prstGeom prst="rect">
            <a:avLst/>
          </a:prstGeom>
          <a:noFill/>
        </p:spPr>
        <p:txBody>
          <a:bodyPr wrap="square" lIns="0" rIns="0">
            <a:noAutofit/>
          </a:bodyPr>
          <a:lstStyle/>
          <a:p>
            <a:pPr algn="ctr"/>
            <a:r>
              <a:rPr lang="en-US" sz="800"/>
              <a:t>Survey</a:t>
            </a:r>
          </a:p>
        </p:txBody>
      </p:sp>
      <p:sp>
        <p:nvSpPr>
          <p:cNvPr id="565" name="TextBox 564">
            <a:extLst>
              <a:ext uri="{FF2B5EF4-FFF2-40B4-BE49-F238E27FC236}">
                <a16:creationId xmlns:a16="http://schemas.microsoft.com/office/drawing/2014/main" id="{95C65428-5486-4717-8C43-360B19CEC2F8}"/>
              </a:ext>
            </a:extLst>
          </p:cNvPr>
          <p:cNvSpPr txBox="1"/>
          <p:nvPr userDrawn="1"/>
        </p:nvSpPr>
        <p:spPr>
          <a:xfrm>
            <a:off x="6100904" y="5048729"/>
            <a:ext cx="713232" cy="338328"/>
          </a:xfrm>
          <a:prstGeom prst="rect">
            <a:avLst/>
          </a:prstGeom>
          <a:noFill/>
        </p:spPr>
        <p:txBody>
          <a:bodyPr wrap="square" lIns="0" rIns="0">
            <a:noAutofit/>
          </a:bodyPr>
          <a:lstStyle/>
          <a:p>
            <a:pPr algn="ctr"/>
            <a:r>
              <a:rPr lang="en-US" sz="800"/>
              <a:t>Tap Touch</a:t>
            </a:r>
          </a:p>
        </p:txBody>
      </p:sp>
      <p:sp>
        <p:nvSpPr>
          <p:cNvPr id="567" name="TextBox 566">
            <a:extLst>
              <a:ext uri="{FF2B5EF4-FFF2-40B4-BE49-F238E27FC236}">
                <a16:creationId xmlns:a16="http://schemas.microsoft.com/office/drawing/2014/main" id="{210A870D-6DBE-45DD-AA0D-0C16AB1E9C7B}"/>
              </a:ext>
            </a:extLst>
          </p:cNvPr>
          <p:cNvSpPr txBox="1"/>
          <p:nvPr userDrawn="1"/>
        </p:nvSpPr>
        <p:spPr>
          <a:xfrm>
            <a:off x="6815028" y="5048729"/>
            <a:ext cx="713232" cy="338328"/>
          </a:xfrm>
          <a:prstGeom prst="rect">
            <a:avLst/>
          </a:prstGeom>
          <a:noFill/>
        </p:spPr>
        <p:txBody>
          <a:bodyPr wrap="square" lIns="0" rIns="0">
            <a:noAutofit/>
          </a:bodyPr>
          <a:lstStyle/>
          <a:p>
            <a:pPr algn="ctr"/>
            <a:r>
              <a:rPr lang="en-US" sz="800"/>
              <a:t>Target</a:t>
            </a:r>
          </a:p>
        </p:txBody>
      </p:sp>
      <p:sp>
        <p:nvSpPr>
          <p:cNvPr id="569" name="TextBox 568">
            <a:extLst>
              <a:ext uri="{FF2B5EF4-FFF2-40B4-BE49-F238E27FC236}">
                <a16:creationId xmlns:a16="http://schemas.microsoft.com/office/drawing/2014/main" id="{30B05603-F8F4-450E-A4E4-3F9840AA0441}"/>
              </a:ext>
            </a:extLst>
          </p:cNvPr>
          <p:cNvSpPr txBox="1"/>
          <p:nvPr userDrawn="1"/>
        </p:nvSpPr>
        <p:spPr>
          <a:xfrm>
            <a:off x="7529152" y="5048729"/>
            <a:ext cx="713232" cy="338328"/>
          </a:xfrm>
          <a:prstGeom prst="rect">
            <a:avLst/>
          </a:prstGeom>
          <a:noFill/>
        </p:spPr>
        <p:txBody>
          <a:bodyPr wrap="square" lIns="0" rIns="0">
            <a:noAutofit/>
          </a:bodyPr>
          <a:lstStyle/>
          <a:p>
            <a:pPr algn="ctr"/>
            <a:r>
              <a:rPr lang="en-US" sz="800"/>
              <a:t>Technology</a:t>
            </a:r>
          </a:p>
        </p:txBody>
      </p:sp>
      <p:sp>
        <p:nvSpPr>
          <p:cNvPr id="571" name="TextBox 570">
            <a:extLst>
              <a:ext uri="{FF2B5EF4-FFF2-40B4-BE49-F238E27FC236}">
                <a16:creationId xmlns:a16="http://schemas.microsoft.com/office/drawing/2014/main" id="{C8AB9F1B-5680-428C-9B0F-171B9C9B5939}"/>
              </a:ext>
            </a:extLst>
          </p:cNvPr>
          <p:cNvSpPr txBox="1"/>
          <p:nvPr userDrawn="1"/>
        </p:nvSpPr>
        <p:spPr>
          <a:xfrm>
            <a:off x="8243276" y="5048729"/>
            <a:ext cx="713232" cy="338328"/>
          </a:xfrm>
          <a:prstGeom prst="rect">
            <a:avLst/>
          </a:prstGeom>
          <a:noFill/>
        </p:spPr>
        <p:txBody>
          <a:bodyPr wrap="square" lIns="0" rIns="0">
            <a:noAutofit/>
          </a:bodyPr>
          <a:lstStyle/>
          <a:p>
            <a:pPr algn="ctr"/>
            <a:r>
              <a:rPr lang="en-US" sz="800"/>
              <a:t>Technology </a:t>
            </a:r>
          </a:p>
          <a:p>
            <a:pPr algn="ctr"/>
            <a:r>
              <a:rPr lang="en-US" sz="800"/>
              <a:t>alt</a:t>
            </a:r>
          </a:p>
        </p:txBody>
      </p:sp>
      <p:sp>
        <p:nvSpPr>
          <p:cNvPr id="573" name="TextBox 572">
            <a:extLst>
              <a:ext uri="{FF2B5EF4-FFF2-40B4-BE49-F238E27FC236}">
                <a16:creationId xmlns:a16="http://schemas.microsoft.com/office/drawing/2014/main" id="{3C2152B5-513D-452E-A5C4-CD26DE667CC5}"/>
              </a:ext>
            </a:extLst>
          </p:cNvPr>
          <p:cNvSpPr txBox="1"/>
          <p:nvPr userDrawn="1"/>
        </p:nvSpPr>
        <p:spPr>
          <a:xfrm>
            <a:off x="10385648" y="5048729"/>
            <a:ext cx="713232" cy="338328"/>
          </a:xfrm>
          <a:prstGeom prst="rect">
            <a:avLst/>
          </a:prstGeom>
          <a:noFill/>
        </p:spPr>
        <p:txBody>
          <a:bodyPr wrap="square" lIns="0" rIns="0">
            <a:noAutofit/>
          </a:bodyPr>
          <a:lstStyle/>
          <a:p>
            <a:pPr algn="ctr"/>
            <a:r>
              <a:rPr lang="en-US" sz="800"/>
              <a:t>Tent</a:t>
            </a:r>
          </a:p>
        </p:txBody>
      </p:sp>
      <p:sp>
        <p:nvSpPr>
          <p:cNvPr id="575" name="TextBox 574">
            <a:extLst>
              <a:ext uri="{FF2B5EF4-FFF2-40B4-BE49-F238E27FC236}">
                <a16:creationId xmlns:a16="http://schemas.microsoft.com/office/drawing/2014/main" id="{DD75CF29-6FCB-406F-B73D-5D112306C0CD}"/>
              </a:ext>
            </a:extLst>
          </p:cNvPr>
          <p:cNvSpPr txBox="1"/>
          <p:nvPr userDrawn="1"/>
        </p:nvSpPr>
        <p:spPr>
          <a:xfrm>
            <a:off x="3244408" y="5048729"/>
            <a:ext cx="713232" cy="338328"/>
          </a:xfrm>
          <a:prstGeom prst="rect">
            <a:avLst/>
          </a:prstGeom>
          <a:noFill/>
        </p:spPr>
        <p:txBody>
          <a:bodyPr wrap="square" lIns="0" rIns="0">
            <a:noAutofit/>
          </a:bodyPr>
          <a:lstStyle/>
          <a:p>
            <a:pPr algn="ctr"/>
            <a:r>
              <a:rPr lang="en-US" sz="800"/>
              <a:t>Student</a:t>
            </a:r>
          </a:p>
        </p:txBody>
      </p:sp>
      <p:sp>
        <p:nvSpPr>
          <p:cNvPr id="577" name="TextBox 576">
            <a:extLst>
              <a:ext uri="{FF2B5EF4-FFF2-40B4-BE49-F238E27FC236}">
                <a16:creationId xmlns:a16="http://schemas.microsoft.com/office/drawing/2014/main" id="{BCCCB375-5529-402F-A976-26EBD937A801}"/>
              </a:ext>
            </a:extLst>
          </p:cNvPr>
          <p:cNvSpPr txBox="1"/>
          <p:nvPr userDrawn="1"/>
        </p:nvSpPr>
        <p:spPr>
          <a:xfrm>
            <a:off x="387912" y="5871746"/>
            <a:ext cx="713232" cy="338328"/>
          </a:xfrm>
          <a:prstGeom prst="rect">
            <a:avLst/>
          </a:prstGeom>
          <a:noFill/>
        </p:spPr>
        <p:txBody>
          <a:bodyPr wrap="square" lIns="0" rIns="0">
            <a:noAutofit/>
          </a:bodyPr>
          <a:lstStyle/>
          <a:p>
            <a:pPr algn="ctr"/>
            <a:r>
              <a:rPr lang="en-US" sz="800"/>
              <a:t>Time saver</a:t>
            </a:r>
          </a:p>
        </p:txBody>
      </p:sp>
      <p:sp>
        <p:nvSpPr>
          <p:cNvPr id="579" name="TextBox 578">
            <a:extLst>
              <a:ext uri="{FF2B5EF4-FFF2-40B4-BE49-F238E27FC236}">
                <a16:creationId xmlns:a16="http://schemas.microsoft.com/office/drawing/2014/main" id="{037971EF-6623-479F-92A5-635805853909}"/>
              </a:ext>
            </a:extLst>
          </p:cNvPr>
          <p:cNvSpPr txBox="1"/>
          <p:nvPr userDrawn="1"/>
        </p:nvSpPr>
        <p:spPr>
          <a:xfrm>
            <a:off x="1102963" y="5871746"/>
            <a:ext cx="713232" cy="338328"/>
          </a:xfrm>
          <a:prstGeom prst="rect">
            <a:avLst/>
          </a:prstGeom>
          <a:noFill/>
        </p:spPr>
        <p:txBody>
          <a:bodyPr wrap="square" lIns="0" rIns="0">
            <a:noAutofit/>
          </a:bodyPr>
          <a:lstStyle/>
          <a:p>
            <a:pPr algn="ctr"/>
            <a:r>
              <a:rPr lang="en-US" sz="800"/>
              <a:t>User</a:t>
            </a:r>
          </a:p>
        </p:txBody>
      </p:sp>
      <p:sp>
        <p:nvSpPr>
          <p:cNvPr id="581" name="TextBox 580">
            <a:extLst>
              <a:ext uri="{FF2B5EF4-FFF2-40B4-BE49-F238E27FC236}">
                <a16:creationId xmlns:a16="http://schemas.microsoft.com/office/drawing/2014/main" id="{0CA80814-D6C6-4583-BD20-7F27A83D9AF3}"/>
              </a:ext>
            </a:extLst>
          </p:cNvPr>
          <p:cNvSpPr txBox="1"/>
          <p:nvPr userDrawn="1"/>
        </p:nvSpPr>
        <p:spPr>
          <a:xfrm>
            <a:off x="1818014" y="5871746"/>
            <a:ext cx="713232" cy="338328"/>
          </a:xfrm>
          <a:prstGeom prst="rect">
            <a:avLst/>
          </a:prstGeom>
          <a:noFill/>
        </p:spPr>
        <p:txBody>
          <a:bodyPr wrap="square" lIns="0" rIns="0">
            <a:noAutofit/>
          </a:bodyPr>
          <a:lstStyle/>
          <a:p>
            <a:pPr algn="ctr"/>
            <a:r>
              <a:rPr lang="en-US" sz="800"/>
              <a:t>User-OTM</a:t>
            </a:r>
          </a:p>
        </p:txBody>
      </p:sp>
      <p:sp>
        <p:nvSpPr>
          <p:cNvPr id="583" name="TextBox 582">
            <a:extLst>
              <a:ext uri="{FF2B5EF4-FFF2-40B4-BE49-F238E27FC236}">
                <a16:creationId xmlns:a16="http://schemas.microsoft.com/office/drawing/2014/main" id="{19DCBA5F-FABF-420D-B37C-F30FA7883E80}"/>
              </a:ext>
            </a:extLst>
          </p:cNvPr>
          <p:cNvSpPr txBox="1"/>
          <p:nvPr userDrawn="1"/>
        </p:nvSpPr>
        <p:spPr>
          <a:xfrm>
            <a:off x="2533065" y="5871746"/>
            <a:ext cx="713232" cy="338328"/>
          </a:xfrm>
          <a:prstGeom prst="rect">
            <a:avLst/>
          </a:prstGeom>
          <a:noFill/>
        </p:spPr>
        <p:txBody>
          <a:bodyPr wrap="square" lIns="0" rIns="0">
            <a:noAutofit/>
          </a:bodyPr>
          <a:lstStyle/>
          <a:p>
            <a:pPr algn="ctr"/>
            <a:r>
              <a:rPr lang="en-US" sz="800"/>
              <a:t>Validate</a:t>
            </a:r>
          </a:p>
        </p:txBody>
      </p:sp>
      <p:sp>
        <p:nvSpPr>
          <p:cNvPr id="585" name="TextBox 584">
            <a:extLst>
              <a:ext uri="{FF2B5EF4-FFF2-40B4-BE49-F238E27FC236}">
                <a16:creationId xmlns:a16="http://schemas.microsoft.com/office/drawing/2014/main" id="{5E533D25-90D1-471E-BBAB-20257941FA16}"/>
              </a:ext>
            </a:extLst>
          </p:cNvPr>
          <p:cNvSpPr txBox="1"/>
          <p:nvPr userDrawn="1"/>
        </p:nvSpPr>
        <p:spPr>
          <a:xfrm>
            <a:off x="3963167" y="5871746"/>
            <a:ext cx="713232" cy="338328"/>
          </a:xfrm>
          <a:prstGeom prst="rect">
            <a:avLst/>
          </a:prstGeom>
          <a:noFill/>
        </p:spPr>
        <p:txBody>
          <a:bodyPr wrap="square" lIns="0" rIns="0">
            <a:noAutofit/>
          </a:bodyPr>
          <a:lstStyle/>
          <a:p>
            <a:pPr algn="ctr"/>
            <a:r>
              <a:rPr lang="en-US" sz="800"/>
              <a:t>Vendor</a:t>
            </a:r>
          </a:p>
        </p:txBody>
      </p:sp>
      <p:sp>
        <p:nvSpPr>
          <p:cNvPr id="587" name="TextBox 586">
            <a:extLst>
              <a:ext uri="{FF2B5EF4-FFF2-40B4-BE49-F238E27FC236}">
                <a16:creationId xmlns:a16="http://schemas.microsoft.com/office/drawing/2014/main" id="{BEACED7E-F9D3-48B4-87B9-8A94957A4E22}"/>
              </a:ext>
            </a:extLst>
          </p:cNvPr>
          <p:cNvSpPr txBox="1"/>
          <p:nvPr userDrawn="1"/>
        </p:nvSpPr>
        <p:spPr>
          <a:xfrm>
            <a:off x="8968524" y="5871746"/>
            <a:ext cx="713232" cy="338328"/>
          </a:xfrm>
          <a:prstGeom prst="rect">
            <a:avLst/>
          </a:prstGeom>
          <a:noFill/>
        </p:spPr>
        <p:txBody>
          <a:bodyPr wrap="square" lIns="0" rIns="0">
            <a:noAutofit/>
          </a:bodyPr>
          <a:lstStyle/>
          <a:p>
            <a:pPr algn="ctr"/>
            <a:r>
              <a:rPr lang="en-US" sz="800"/>
              <a:t>Welcome</a:t>
            </a:r>
          </a:p>
        </p:txBody>
      </p:sp>
      <p:sp>
        <p:nvSpPr>
          <p:cNvPr id="589" name="TextBox 588">
            <a:extLst>
              <a:ext uri="{FF2B5EF4-FFF2-40B4-BE49-F238E27FC236}">
                <a16:creationId xmlns:a16="http://schemas.microsoft.com/office/drawing/2014/main" id="{2620A4DE-A53F-4530-96B0-415ABFB76E18}"/>
              </a:ext>
            </a:extLst>
          </p:cNvPr>
          <p:cNvSpPr txBox="1"/>
          <p:nvPr userDrawn="1"/>
        </p:nvSpPr>
        <p:spPr>
          <a:xfrm>
            <a:off x="9683575" y="5871746"/>
            <a:ext cx="713232" cy="338328"/>
          </a:xfrm>
          <a:prstGeom prst="rect">
            <a:avLst/>
          </a:prstGeom>
          <a:noFill/>
        </p:spPr>
        <p:txBody>
          <a:bodyPr wrap="square" lIns="0" rIns="0">
            <a:noAutofit/>
          </a:bodyPr>
          <a:lstStyle/>
          <a:p>
            <a:pPr algn="ctr"/>
            <a:r>
              <a:rPr lang="en-US" sz="800"/>
              <a:t>Zoom in</a:t>
            </a:r>
          </a:p>
        </p:txBody>
      </p:sp>
      <p:sp>
        <p:nvSpPr>
          <p:cNvPr id="591" name="TextBox 590">
            <a:extLst>
              <a:ext uri="{FF2B5EF4-FFF2-40B4-BE49-F238E27FC236}">
                <a16:creationId xmlns:a16="http://schemas.microsoft.com/office/drawing/2014/main" id="{CCA7A403-9A51-4FDD-A1B8-5C9082B86436}"/>
              </a:ext>
            </a:extLst>
          </p:cNvPr>
          <p:cNvSpPr txBox="1"/>
          <p:nvPr userDrawn="1"/>
        </p:nvSpPr>
        <p:spPr>
          <a:xfrm>
            <a:off x="4678218" y="5871746"/>
            <a:ext cx="713232" cy="338328"/>
          </a:xfrm>
          <a:prstGeom prst="rect">
            <a:avLst/>
          </a:prstGeom>
          <a:noFill/>
        </p:spPr>
        <p:txBody>
          <a:bodyPr wrap="square" lIns="0" rIns="0">
            <a:noAutofit/>
          </a:bodyPr>
          <a:lstStyle/>
          <a:p>
            <a:pPr algn="ctr"/>
            <a:r>
              <a:rPr lang="en-US" sz="800"/>
              <a:t>Visibility off</a:t>
            </a:r>
          </a:p>
        </p:txBody>
      </p:sp>
      <p:sp>
        <p:nvSpPr>
          <p:cNvPr id="593" name="TextBox 592">
            <a:extLst>
              <a:ext uri="{FF2B5EF4-FFF2-40B4-BE49-F238E27FC236}">
                <a16:creationId xmlns:a16="http://schemas.microsoft.com/office/drawing/2014/main" id="{29BF41D6-8D07-44D1-97B3-244527F65170}"/>
              </a:ext>
            </a:extLst>
          </p:cNvPr>
          <p:cNvSpPr txBox="1"/>
          <p:nvPr userDrawn="1"/>
        </p:nvSpPr>
        <p:spPr>
          <a:xfrm>
            <a:off x="5393269" y="5871746"/>
            <a:ext cx="713232" cy="338328"/>
          </a:xfrm>
          <a:prstGeom prst="rect">
            <a:avLst/>
          </a:prstGeom>
          <a:noFill/>
        </p:spPr>
        <p:txBody>
          <a:bodyPr wrap="square" lIns="0" rIns="0">
            <a:noAutofit/>
          </a:bodyPr>
          <a:lstStyle/>
          <a:p>
            <a:pPr algn="ctr"/>
            <a:r>
              <a:rPr lang="en-US" sz="800"/>
              <a:t>Visibility on</a:t>
            </a:r>
          </a:p>
        </p:txBody>
      </p:sp>
      <p:sp>
        <p:nvSpPr>
          <p:cNvPr id="595" name="TextBox 594">
            <a:extLst>
              <a:ext uri="{FF2B5EF4-FFF2-40B4-BE49-F238E27FC236}">
                <a16:creationId xmlns:a16="http://schemas.microsoft.com/office/drawing/2014/main" id="{9C91F747-9328-43A1-8801-61D65A0CADAD}"/>
              </a:ext>
            </a:extLst>
          </p:cNvPr>
          <p:cNvSpPr txBox="1"/>
          <p:nvPr userDrawn="1"/>
        </p:nvSpPr>
        <p:spPr>
          <a:xfrm>
            <a:off x="6108320" y="5871746"/>
            <a:ext cx="713232" cy="338328"/>
          </a:xfrm>
          <a:prstGeom prst="rect">
            <a:avLst/>
          </a:prstGeom>
          <a:noFill/>
        </p:spPr>
        <p:txBody>
          <a:bodyPr wrap="square" lIns="0" rIns="0">
            <a:noAutofit/>
          </a:bodyPr>
          <a:lstStyle/>
          <a:p>
            <a:pPr algn="ctr"/>
            <a:r>
              <a:rPr lang="en-US" sz="800">
                <a:solidFill>
                  <a:schemeClr val="tx1"/>
                </a:solidFill>
              </a:rPr>
              <a:t>Warning</a:t>
            </a:r>
          </a:p>
        </p:txBody>
      </p:sp>
      <p:sp>
        <p:nvSpPr>
          <p:cNvPr id="597" name="TextBox 596">
            <a:extLst>
              <a:ext uri="{FF2B5EF4-FFF2-40B4-BE49-F238E27FC236}">
                <a16:creationId xmlns:a16="http://schemas.microsoft.com/office/drawing/2014/main" id="{C58ED54B-93E1-460E-830C-874CA4F50D22}"/>
              </a:ext>
            </a:extLst>
          </p:cNvPr>
          <p:cNvSpPr txBox="1"/>
          <p:nvPr userDrawn="1"/>
        </p:nvSpPr>
        <p:spPr>
          <a:xfrm>
            <a:off x="6823371" y="5871746"/>
            <a:ext cx="713232" cy="338328"/>
          </a:xfrm>
          <a:prstGeom prst="rect">
            <a:avLst/>
          </a:prstGeom>
          <a:noFill/>
        </p:spPr>
        <p:txBody>
          <a:bodyPr wrap="square" lIns="0" rIns="0">
            <a:noAutofit/>
          </a:bodyPr>
          <a:lstStyle/>
          <a:p>
            <a:pPr algn="ctr"/>
            <a:r>
              <a:rPr lang="en-US" sz="800"/>
              <a:t>Web</a:t>
            </a:r>
          </a:p>
          <a:p>
            <a:pPr algn="ctr"/>
            <a:r>
              <a:rPr lang="en-US" sz="800"/>
              <a:t>expert</a:t>
            </a:r>
          </a:p>
        </p:txBody>
      </p:sp>
      <p:sp>
        <p:nvSpPr>
          <p:cNvPr id="599" name="TextBox 598">
            <a:extLst>
              <a:ext uri="{FF2B5EF4-FFF2-40B4-BE49-F238E27FC236}">
                <a16:creationId xmlns:a16="http://schemas.microsoft.com/office/drawing/2014/main" id="{D823CE98-52A0-4478-B700-C7220D3456EB}"/>
              </a:ext>
            </a:extLst>
          </p:cNvPr>
          <p:cNvSpPr txBox="1"/>
          <p:nvPr userDrawn="1"/>
        </p:nvSpPr>
        <p:spPr>
          <a:xfrm>
            <a:off x="7538422" y="5871746"/>
            <a:ext cx="713232" cy="338328"/>
          </a:xfrm>
          <a:prstGeom prst="rect">
            <a:avLst/>
          </a:prstGeom>
          <a:noFill/>
        </p:spPr>
        <p:txBody>
          <a:bodyPr wrap="square" lIns="0" rIns="0">
            <a:noAutofit/>
          </a:bodyPr>
          <a:lstStyle/>
          <a:p>
            <a:pPr algn="ctr"/>
            <a:r>
              <a:rPr lang="en-US" sz="800"/>
              <a:t>Web</a:t>
            </a:r>
          </a:p>
          <a:p>
            <a:pPr algn="ctr"/>
            <a:r>
              <a:rPr lang="en-US" sz="800"/>
              <a:t>scraping</a:t>
            </a:r>
          </a:p>
        </p:txBody>
      </p:sp>
      <p:sp>
        <p:nvSpPr>
          <p:cNvPr id="601" name="TextBox 600">
            <a:extLst>
              <a:ext uri="{FF2B5EF4-FFF2-40B4-BE49-F238E27FC236}">
                <a16:creationId xmlns:a16="http://schemas.microsoft.com/office/drawing/2014/main" id="{7B465CA4-E923-4F44-9FAE-628374F70940}"/>
              </a:ext>
            </a:extLst>
          </p:cNvPr>
          <p:cNvSpPr txBox="1"/>
          <p:nvPr userDrawn="1"/>
        </p:nvSpPr>
        <p:spPr>
          <a:xfrm>
            <a:off x="8253473" y="5871746"/>
            <a:ext cx="713232" cy="338328"/>
          </a:xfrm>
          <a:prstGeom prst="rect">
            <a:avLst/>
          </a:prstGeom>
          <a:noFill/>
        </p:spPr>
        <p:txBody>
          <a:bodyPr wrap="square" lIns="0" rIns="0">
            <a:noAutofit/>
          </a:bodyPr>
          <a:lstStyle/>
          <a:p>
            <a:pPr algn="ctr"/>
            <a:r>
              <a:rPr lang="en-US" sz="800"/>
              <a:t>Web</a:t>
            </a:r>
          </a:p>
          <a:p>
            <a:pPr algn="ctr"/>
            <a:r>
              <a:rPr lang="en-US" sz="800"/>
              <a:t>testing</a:t>
            </a:r>
          </a:p>
        </p:txBody>
      </p:sp>
      <p:sp>
        <p:nvSpPr>
          <p:cNvPr id="603" name="TextBox 602">
            <a:extLst>
              <a:ext uri="{FF2B5EF4-FFF2-40B4-BE49-F238E27FC236}">
                <a16:creationId xmlns:a16="http://schemas.microsoft.com/office/drawing/2014/main" id="{82D2479D-509D-4581-9487-D62DF27182CE}"/>
              </a:ext>
            </a:extLst>
          </p:cNvPr>
          <p:cNvSpPr txBox="1"/>
          <p:nvPr userDrawn="1"/>
        </p:nvSpPr>
        <p:spPr>
          <a:xfrm>
            <a:off x="10398626" y="5871746"/>
            <a:ext cx="713232" cy="338328"/>
          </a:xfrm>
          <a:prstGeom prst="rect">
            <a:avLst/>
          </a:prstGeom>
          <a:noFill/>
        </p:spPr>
        <p:txBody>
          <a:bodyPr wrap="square" lIns="0" rIns="0">
            <a:noAutofit/>
          </a:bodyPr>
          <a:lstStyle/>
          <a:p>
            <a:pPr algn="ctr"/>
            <a:r>
              <a:rPr lang="en-US" sz="800"/>
              <a:t>Zoom out</a:t>
            </a:r>
          </a:p>
        </p:txBody>
      </p:sp>
      <p:sp>
        <p:nvSpPr>
          <p:cNvPr id="605" name="TextBox 604">
            <a:extLst>
              <a:ext uri="{FF2B5EF4-FFF2-40B4-BE49-F238E27FC236}">
                <a16:creationId xmlns:a16="http://schemas.microsoft.com/office/drawing/2014/main" id="{213FE9DF-7EFE-4FF3-8368-C6E994E4B317}"/>
              </a:ext>
            </a:extLst>
          </p:cNvPr>
          <p:cNvSpPr txBox="1"/>
          <p:nvPr userDrawn="1"/>
        </p:nvSpPr>
        <p:spPr>
          <a:xfrm>
            <a:off x="3248116" y="5871746"/>
            <a:ext cx="713232" cy="338328"/>
          </a:xfrm>
          <a:prstGeom prst="rect">
            <a:avLst/>
          </a:prstGeom>
          <a:noFill/>
        </p:spPr>
        <p:txBody>
          <a:bodyPr wrap="square" lIns="0" rIns="0">
            <a:noAutofit/>
          </a:bodyPr>
          <a:lstStyle/>
          <a:p>
            <a:pPr algn="ctr"/>
            <a:r>
              <a:rPr lang="en-US" sz="800"/>
              <a:t>Vector </a:t>
            </a:r>
          </a:p>
          <a:p>
            <a:pPr algn="ctr"/>
            <a:r>
              <a:rPr lang="en-US" sz="800"/>
              <a:t>anchor</a:t>
            </a:r>
          </a:p>
        </p:txBody>
      </p:sp>
      <p:sp>
        <p:nvSpPr>
          <p:cNvPr id="607" name="TextBox 606">
            <a:extLst>
              <a:ext uri="{FF2B5EF4-FFF2-40B4-BE49-F238E27FC236}">
                <a16:creationId xmlns:a16="http://schemas.microsoft.com/office/drawing/2014/main" id="{B21965E9-E636-4149-A761-B0B18609E90D}"/>
              </a:ext>
            </a:extLst>
          </p:cNvPr>
          <p:cNvSpPr txBox="1"/>
          <p:nvPr userDrawn="1"/>
        </p:nvSpPr>
        <p:spPr>
          <a:xfrm>
            <a:off x="11099777" y="1756657"/>
            <a:ext cx="713232" cy="338328"/>
          </a:xfrm>
          <a:prstGeom prst="rect">
            <a:avLst/>
          </a:prstGeom>
          <a:noFill/>
        </p:spPr>
        <p:txBody>
          <a:bodyPr wrap="square" lIns="0" rIns="0">
            <a:noAutofit/>
          </a:bodyPr>
          <a:lstStyle/>
          <a:p>
            <a:pPr algn="ctr"/>
            <a:r>
              <a:rPr lang="en-US" sz="800"/>
              <a:t>Money </a:t>
            </a:r>
          </a:p>
          <a:p>
            <a:pPr algn="ctr"/>
            <a:r>
              <a:rPr lang="en-US" sz="800"/>
              <a:t>square</a:t>
            </a:r>
          </a:p>
        </p:txBody>
      </p:sp>
      <p:sp>
        <p:nvSpPr>
          <p:cNvPr id="609" name="TextBox 608">
            <a:extLst>
              <a:ext uri="{FF2B5EF4-FFF2-40B4-BE49-F238E27FC236}">
                <a16:creationId xmlns:a16="http://schemas.microsoft.com/office/drawing/2014/main" id="{A44EEDF7-941E-4FD8-A6CE-098222409979}"/>
              </a:ext>
            </a:extLst>
          </p:cNvPr>
          <p:cNvSpPr txBox="1"/>
          <p:nvPr userDrawn="1"/>
        </p:nvSpPr>
        <p:spPr>
          <a:xfrm>
            <a:off x="387912" y="1756657"/>
            <a:ext cx="709636" cy="338328"/>
          </a:xfrm>
          <a:prstGeom prst="rect">
            <a:avLst/>
          </a:prstGeom>
          <a:noFill/>
        </p:spPr>
        <p:txBody>
          <a:bodyPr wrap="square" lIns="0" rIns="0">
            <a:noAutofit/>
          </a:bodyPr>
          <a:lstStyle/>
          <a:p>
            <a:pPr algn="ctr"/>
            <a:r>
              <a:rPr lang="en-US" sz="800"/>
              <a:t>Location </a:t>
            </a:r>
          </a:p>
          <a:p>
            <a:pPr algn="ctr"/>
            <a:r>
              <a:rPr lang="en-US" sz="800"/>
              <a:t>pin</a:t>
            </a:r>
          </a:p>
        </p:txBody>
      </p:sp>
      <p:sp>
        <p:nvSpPr>
          <p:cNvPr id="611" name="TextBox 610">
            <a:extLst>
              <a:ext uri="{FF2B5EF4-FFF2-40B4-BE49-F238E27FC236}">
                <a16:creationId xmlns:a16="http://schemas.microsoft.com/office/drawing/2014/main" id="{BF559BB8-A1CB-4448-96B7-5471A024BA03}"/>
              </a:ext>
            </a:extLst>
          </p:cNvPr>
          <p:cNvSpPr txBox="1"/>
          <p:nvPr userDrawn="1"/>
        </p:nvSpPr>
        <p:spPr>
          <a:xfrm>
            <a:off x="1098680" y="1756657"/>
            <a:ext cx="713232" cy="338328"/>
          </a:xfrm>
          <a:prstGeom prst="rect">
            <a:avLst/>
          </a:prstGeom>
          <a:noFill/>
        </p:spPr>
        <p:txBody>
          <a:bodyPr wrap="square" lIns="0" rIns="0">
            <a:noAutofit/>
          </a:bodyPr>
          <a:lstStyle/>
          <a:p>
            <a:pPr algn="ctr"/>
            <a:r>
              <a:rPr lang="en-US" sz="800"/>
              <a:t>Lock</a:t>
            </a:r>
          </a:p>
        </p:txBody>
      </p:sp>
      <p:sp>
        <p:nvSpPr>
          <p:cNvPr id="613" name="TextBox 612">
            <a:extLst>
              <a:ext uri="{FF2B5EF4-FFF2-40B4-BE49-F238E27FC236}">
                <a16:creationId xmlns:a16="http://schemas.microsoft.com/office/drawing/2014/main" id="{C48A4874-E387-4D4D-8CBA-EE4936A004A8}"/>
              </a:ext>
            </a:extLst>
          </p:cNvPr>
          <p:cNvSpPr txBox="1"/>
          <p:nvPr userDrawn="1"/>
        </p:nvSpPr>
        <p:spPr>
          <a:xfrm>
            <a:off x="1813044" y="1756657"/>
            <a:ext cx="713232" cy="338328"/>
          </a:xfrm>
          <a:prstGeom prst="rect">
            <a:avLst/>
          </a:prstGeom>
          <a:noFill/>
        </p:spPr>
        <p:txBody>
          <a:bodyPr wrap="square" lIns="0" rIns="0">
            <a:noAutofit/>
          </a:bodyPr>
          <a:lstStyle/>
          <a:p>
            <a:pPr algn="ctr"/>
            <a:r>
              <a:rPr lang="en-US" sz="800"/>
              <a:t>Lock</a:t>
            </a:r>
          </a:p>
          <a:p>
            <a:pPr algn="ctr"/>
            <a:r>
              <a:rPr lang="en-US" sz="800"/>
              <a:t>open</a:t>
            </a:r>
          </a:p>
        </p:txBody>
      </p:sp>
      <p:sp>
        <p:nvSpPr>
          <p:cNvPr id="615" name="TextBox 614">
            <a:extLst>
              <a:ext uri="{FF2B5EF4-FFF2-40B4-BE49-F238E27FC236}">
                <a16:creationId xmlns:a16="http://schemas.microsoft.com/office/drawing/2014/main" id="{434CAC96-477B-4750-942B-551FF000F1B1}"/>
              </a:ext>
            </a:extLst>
          </p:cNvPr>
          <p:cNvSpPr txBox="1"/>
          <p:nvPr userDrawn="1"/>
        </p:nvSpPr>
        <p:spPr>
          <a:xfrm>
            <a:off x="2527408" y="1756657"/>
            <a:ext cx="713232" cy="338328"/>
          </a:xfrm>
          <a:prstGeom prst="rect">
            <a:avLst/>
          </a:prstGeom>
          <a:noFill/>
        </p:spPr>
        <p:txBody>
          <a:bodyPr wrap="square" lIns="0" rIns="0">
            <a:noAutofit/>
          </a:bodyPr>
          <a:lstStyle/>
          <a:p>
            <a:pPr algn="ctr"/>
            <a:r>
              <a:rPr lang="en-US" sz="800"/>
              <a:t>Macro recording</a:t>
            </a:r>
          </a:p>
        </p:txBody>
      </p:sp>
      <p:sp>
        <p:nvSpPr>
          <p:cNvPr id="617" name="TextBox 616">
            <a:extLst>
              <a:ext uri="{FF2B5EF4-FFF2-40B4-BE49-F238E27FC236}">
                <a16:creationId xmlns:a16="http://schemas.microsoft.com/office/drawing/2014/main" id="{912A4E62-2EB8-447E-B421-A1DC28B0AE56}"/>
              </a:ext>
            </a:extLst>
          </p:cNvPr>
          <p:cNvSpPr txBox="1"/>
          <p:nvPr userDrawn="1"/>
        </p:nvSpPr>
        <p:spPr>
          <a:xfrm>
            <a:off x="3956136" y="1756657"/>
            <a:ext cx="713232" cy="338328"/>
          </a:xfrm>
          <a:prstGeom prst="rect">
            <a:avLst/>
          </a:prstGeom>
          <a:noFill/>
        </p:spPr>
        <p:txBody>
          <a:bodyPr wrap="square" lIns="0" rIns="0">
            <a:noAutofit/>
          </a:bodyPr>
          <a:lstStyle/>
          <a:p>
            <a:pPr algn="ctr"/>
            <a:r>
              <a:rPr lang="en-US" sz="800"/>
              <a:t>Managing</a:t>
            </a:r>
          </a:p>
        </p:txBody>
      </p:sp>
      <p:sp>
        <p:nvSpPr>
          <p:cNvPr id="619" name="TextBox 618">
            <a:extLst>
              <a:ext uri="{FF2B5EF4-FFF2-40B4-BE49-F238E27FC236}">
                <a16:creationId xmlns:a16="http://schemas.microsoft.com/office/drawing/2014/main" id="{F03F7DCC-8D90-46AE-B314-75D8D5DAA9F1}"/>
              </a:ext>
            </a:extLst>
          </p:cNvPr>
          <p:cNvSpPr txBox="1"/>
          <p:nvPr userDrawn="1"/>
        </p:nvSpPr>
        <p:spPr>
          <a:xfrm>
            <a:off x="8956684" y="1756657"/>
            <a:ext cx="713232" cy="338328"/>
          </a:xfrm>
          <a:prstGeom prst="rect">
            <a:avLst/>
          </a:prstGeom>
          <a:noFill/>
        </p:spPr>
        <p:txBody>
          <a:bodyPr wrap="square" lIns="0" rIns="0">
            <a:noAutofit/>
          </a:bodyPr>
          <a:lstStyle/>
          <a:p>
            <a:pPr algn="ctr"/>
            <a:r>
              <a:rPr lang="en-US" sz="800"/>
              <a:t>Mobile</a:t>
            </a:r>
          </a:p>
          <a:p>
            <a:pPr algn="ctr"/>
            <a:r>
              <a:rPr lang="en-US" sz="800"/>
              <a:t>device</a:t>
            </a:r>
          </a:p>
        </p:txBody>
      </p:sp>
      <p:sp>
        <p:nvSpPr>
          <p:cNvPr id="621" name="TextBox 620">
            <a:extLst>
              <a:ext uri="{FF2B5EF4-FFF2-40B4-BE49-F238E27FC236}">
                <a16:creationId xmlns:a16="http://schemas.microsoft.com/office/drawing/2014/main" id="{CD8EA5EA-5FD1-473D-92F5-10F69A375720}"/>
              </a:ext>
            </a:extLst>
          </p:cNvPr>
          <p:cNvSpPr txBox="1"/>
          <p:nvPr userDrawn="1"/>
        </p:nvSpPr>
        <p:spPr>
          <a:xfrm>
            <a:off x="9671048" y="1756657"/>
            <a:ext cx="713232" cy="338328"/>
          </a:xfrm>
          <a:prstGeom prst="rect">
            <a:avLst/>
          </a:prstGeom>
          <a:noFill/>
        </p:spPr>
        <p:txBody>
          <a:bodyPr wrap="square" lIns="0" rIns="0">
            <a:noAutofit/>
          </a:bodyPr>
          <a:lstStyle/>
          <a:p>
            <a:pPr algn="ctr"/>
            <a:r>
              <a:rPr lang="en-US" sz="800"/>
              <a:t>Money </a:t>
            </a:r>
          </a:p>
        </p:txBody>
      </p:sp>
      <p:sp>
        <p:nvSpPr>
          <p:cNvPr id="623" name="TextBox 622">
            <a:extLst>
              <a:ext uri="{FF2B5EF4-FFF2-40B4-BE49-F238E27FC236}">
                <a16:creationId xmlns:a16="http://schemas.microsoft.com/office/drawing/2014/main" id="{8EB9E53B-645E-4E07-9C84-9E225D25C1F1}"/>
              </a:ext>
            </a:extLst>
          </p:cNvPr>
          <p:cNvSpPr txBox="1"/>
          <p:nvPr userDrawn="1"/>
        </p:nvSpPr>
        <p:spPr>
          <a:xfrm>
            <a:off x="4670500" y="1756657"/>
            <a:ext cx="713232" cy="338328"/>
          </a:xfrm>
          <a:prstGeom prst="rect">
            <a:avLst/>
          </a:prstGeom>
          <a:noFill/>
        </p:spPr>
        <p:txBody>
          <a:bodyPr wrap="square" lIns="0" rIns="0">
            <a:noAutofit/>
          </a:bodyPr>
          <a:lstStyle/>
          <a:p>
            <a:pPr algn="ctr"/>
            <a:r>
              <a:rPr lang="en-US" sz="800"/>
              <a:t>Managing alt</a:t>
            </a:r>
          </a:p>
        </p:txBody>
      </p:sp>
      <p:sp>
        <p:nvSpPr>
          <p:cNvPr id="625" name="TextBox 624">
            <a:extLst>
              <a:ext uri="{FF2B5EF4-FFF2-40B4-BE49-F238E27FC236}">
                <a16:creationId xmlns:a16="http://schemas.microsoft.com/office/drawing/2014/main" id="{C1974E64-5A8E-41D7-926E-0C33F5E43D19}"/>
              </a:ext>
            </a:extLst>
          </p:cNvPr>
          <p:cNvSpPr txBox="1"/>
          <p:nvPr userDrawn="1"/>
        </p:nvSpPr>
        <p:spPr>
          <a:xfrm>
            <a:off x="5384864" y="1756657"/>
            <a:ext cx="713232" cy="338328"/>
          </a:xfrm>
          <a:prstGeom prst="rect">
            <a:avLst/>
          </a:prstGeom>
          <a:noFill/>
        </p:spPr>
        <p:txBody>
          <a:bodyPr wrap="square" lIns="0" rIns="0">
            <a:noAutofit/>
          </a:bodyPr>
          <a:lstStyle/>
          <a:p>
            <a:pPr algn="ctr"/>
            <a:r>
              <a:rPr lang="en-US" sz="800"/>
              <a:t>Map</a:t>
            </a:r>
          </a:p>
        </p:txBody>
      </p:sp>
      <p:sp>
        <p:nvSpPr>
          <p:cNvPr id="627" name="TextBox 626">
            <a:extLst>
              <a:ext uri="{FF2B5EF4-FFF2-40B4-BE49-F238E27FC236}">
                <a16:creationId xmlns:a16="http://schemas.microsoft.com/office/drawing/2014/main" id="{B6884CAD-AE4A-47A2-ADCD-53E37FAE7777}"/>
              </a:ext>
            </a:extLst>
          </p:cNvPr>
          <p:cNvSpPr txBox="1"/>
          <p:nvPr userDrawn="1"/>
        </p:nvSpPr>
        <p:spPr>
          <a:xfrm>
            <a:off x="6099228" y="1756657"/>
            <a:ext cx="713232" cy="338328"/>
          </a:xfrm>
          <a:prstGeom prst="rect">
            <a:avLst/>
          </a:prstGeom>
          <a:noFill/>
        </p:spPr>
        <p:txBody>
          <a:bodyPr wrap="square" lIns="0" rIns="0">
            <a:noAutofit/>
          </a:bodyPr>
          <a:lstStyle/>
          <a:p>
            <a:pPr algn="ctr"/>
            <a:r>
              <a:rPr lang="en-US" sz="800"/>
              <a:t>Map alt</a:t>
            </a:r>
          </a:p>
        </p:txBody>
      </p:sp>
      <p:sp>
        <p:nvSpPr>
          <p:cNvPr id="629" name="TextBox 628">
            <a:extLst>
              <a:ext uri="{FF2B5EF4-FFF2-40B4-BE49-F238E27FC236}">
                <a16:creationId xmlns:a16="http://schemas.microsoft.com/office/drawing/2014/main" id="{04AABCD4-86BF-4089-A1E1-F124443A7FAA}"/>
              </a:ext>
            </a:extLst>
          </p:cNvPr>
          <p:cNvSpPr txBox="1"/>
          <p:nvPr userDrawn="1"/>
        </p:nvSpPr>
        <p:spPr>
          <a:xfrm>
            <a:off x="6813592" y="1756657"/>
            <a:ext cx="713232" cy="338328"/>
          </a:xfrm>
          <a:prstGeom prst="rect">
            <a:avLst/>
          </a:prstGeom>
          <a:noFill/>
        </p:spPr>
        <p:txBody>
          <a:bodyPr wrap="square" lIns="0" rIns="0">
            <a:noAutofit/>
          </a:bodyPr>
          <a:lstStyle/>
          <a:p>
            <a:pPr algn="ctr"/>
            <a:r>
              <a:rPr lang="en-US" sz="800"/>
              <a:t>Map alt 2</a:t>
            </a:r>
          </a:p>
        </p:txBody>
      </p:sp>
      <p:sp>
        <p:nvSpPr>
          <p:cNvPr id="631" name="TextBox 630">
            <a:extLst>
              <a:ext uri="{FF2B5EF4-FFF2-40B4-BE49-F238E27FC236}">
                <a16:creationId xmlns:a16="http://schemas.microsoft.com/office/drawing/2014/main" id="{5EC89280-2227-4E24-B9C9-2DBE66CEA7B8}"/>
              </a:ext>
            </a:extLst>
          </p:cNvPr>
          <p:cNvSpPr txBox="1"/>
          <p:nvPr userDrawn="1"/>
        </p:nvSpPr>
        <p:spPr>
          <a:xfrm>
            <a:off x="7527956" y="1756657"/>
            <a:ext cx="713232" cy="338328"/>
          </a:xfrm>
          <a:prstGeom prst="rect">
            <a:avLst/>
          </a:prstGeom>
          <a:noFill/>
        </p:spPr>
        <p:txBody>
          <a:bodyPr wrap="square" lIns="0" rIns="0">
            <a:noAutofit/>
          </a:bodyPr>
          <a:lstStyle/>
          <a:p>
            <a:pPr algn="ctr"/>
            <a:r>
              <a:rPr lang="en-US" sz="800"/>
              <a:t>Media</a:t>
            </a:r>
          </a:p>
        </p:txBody>
      </p:sp>
      <p:sp>
        <p:nvSpPr>
          <p:cNvPr id="633" name="TextBox 632">
            <a:extLst>
              <a:ext uri="{FF2B5EF4-FFF2-40B4-BE49-F238E27FC236}">
                <a16:creationId xmlns:a16="http://schemas.microsoft.com/office/drawing/2014/main" id="{A2082B14-9045-4CCE-A159-2607752ABF27}"/>
              </a:ext>
            </a:extLst>
          </p:cNvPr>
          <p:cNvSpPr txBox="1"/>
          <p:nvPr userDrawn="1"/>
        </p:nvSpPr>
        <p:spPr>
          <a:xfrm>
            <a:off x="8242320" y="1756657"/>
            <a:ext cx="713232" cy="338328"/>
          </a:xfrm>
          <a:prstGeom prst="rect">
            <a:avLst/>
          </a:prstGeom>
          <a:noFill/>
        </p:spPr>
        <p:txBody>
          <a:bodyPr wrap="square" lIns="0" rIns="0">
            <a:noAutofit/>
          </a:bodyPr>
          <a:lstStyle/>
          <a:p>
            <a:pPr algn="ctr"/>
            <a:r>
              <a:rPr lang="en-US" sz="800"/>
              <a:t>Mismatch</a:t>
            </a:r>
          </a:p>
        </p:txBody>
      </p:sp>
      <p:sp>
        <p:nvSpPr>
          <p:cNvPr id="635" name="TextBox 634">
            <a:extLst>
              <a:ext uri="{FF2B5EF4-FFF2-40B4-BE49-F238E27FC236}">
                <a16:creationId xmlns:a16="http://schemas.microsoft.com/office/drawing/2014/main" id="{136105B6-A9C0-4D88-8586-7567DB5DDDD3}"/>
              </a:ext>
            </a:extLst>
          </p:cNvPr>
          <p:cNvSpPr txBox="1"/>
          <p:nvPr userDrawn="1"/>
        </p:nvSpPr>
        <p:spPr>
          <a:xfrm>
            <a:off x="10385412" y="1756657"/>
            <a:ext cx="713232" cy="338328"/>
          </a:xfrm>
          <a:prstGeom prst="rect">
            <a:avLst/>
          </a:prstGeom>
          <a:noFill/>
        </p:spPr>
        <p:txBody>
          <a:bodyPr wrap="square" lIns="0" rIns="0">
            <a:noAutofit/>
          </a:bodyPr>
          <a:lstStyle/>
          <a:p>
            <a:pPr algn="ctr"/>
            <a:r>
              <a:rPr lang="en-US" sz="800"/>
              <a:t>Money </a:t>
            </a:r>
          </a:p>
          <a:p>
            <a:pPr algn="ctr"/>
            <a:r>
              <a:rPr lang="en-US" sz="800"/>
              <a:t>circle</a:t>
            </a:r>
          </a:p>
        </p:txBody>
      </p:sp>
      <p:sp>
        <p:nvSpPr>
          <p:cNvPr id="637" name="TextBox 636">
            <a:extLst>
              <a:ext uri="{FF2B5EF4-FFF2-40B4-BE49-F238E27FC236}">
                <a16:creationId xmlns:a16="http://schemas.microsoft.com/office/drawing/2014/main" id="{2F997FB6-015F-44DE-A60D-42E3CE1A1B5A}"/>
              </a:ext>
            </a:extLst>
          </p:cNvPr>
          <p:cNvSpPr txBox="1"/>
          <p:nvPr userDrawn="1"/>
        </p:nvSpPr>
        <p:spPr>
          <a:xfrm>
            <a:off x="3241772" y="1756657"/>
            <a:ext cx="713232" cy="338328"/>
          </a:xfrm>
          <a:prstGeom prst="rect">
            <a:avLst/>
          </a:prstGeom>
          <a:noFill/>
        </p:spPr>
        <p:txBody>
          <a:bodyPr wrap="square" lIns="0" rIns="0">
            <a:noAutofit/>
          </a:bodyPr>
          <a:lstStyle/>
          <a:p>
            <a:pPr algn="ctr"/>
            <a:r>
              <a:rPr lang="en-US" sz="800"/>
              <a:t>Manage documents</a:t>
            </a:r>
          </a:p>
        </p:txBody>
      </p:sp>
      <p:sp>
        <p:nvSpPr>
          <p:cNvPr id="639" name="TextBox 638">
            <a:extLst>
              <a:ext uri="{FF2B5EF4-FFF2-40B4-BE49-F238E27FC236}">
                <a16:creationId xmlns:a16="http://schemas.microsoft.com/office/drawing/2014/main" id="{354E9287-D580-4B32-9F2A-79BC21EDF64C}"/>
              </a:ext>
            </a:extLst>
          </p:cNvPr>
          <p:cNvSpPr txBox="1"/>
          <p:nvPr userDrawn="1"/>
        </p:nvSpPr>
        <p:spPr>
          <a:xfrm>
            <a:off x="11099777" y="2579675"/>
            <a:ext cx="713232" cy="338328"/>
          </a:xfrm>
          <a:prstGeom prst="rect">
            <a:avLst/>
          </a:prstGeom>
          <a:noFill/>
        </p:spPr>
        <p:txBody>
          <a:bodyPr wrap="square" lIns="0" rIns="0">
            <a:noAutofit/>
          </a:bodyPr>
          <a:lstStyle/>
          <a:p>
            <a:pPr algn="ctr"/>
            <a:r>
              <a:rPr lang="en-US" sz="800"/>
              <a:t>QA</a:t>
            </a:r>
          </a:p>
        </p:txBody>
      </p:sp>
      <p:sp>
        <p:nvSpPr>
          <p:cNvPr id="641" name="TextBox 640">
            <a:extLst>
              <a:ext uri="{FF2B5EF4-FFF2-40B4-BE49-F238E27FC236}">
                <a16:creationId xmlns:a16="http://schemas.microsoft.com/office/drawing/2014/main" id="{88E82C6E-BC56-408B-B706-7DC8FDF75BF8}"/>
              </a:ext>
            </a:extLst>
          </p:cNvPr>
          <p:cNvSpPr txBox="1"/>
          <p:nvPr userDrawn="1"/>
        </p:nvSpPr>
        <p:spPr>
          <a:xfrm>
            <a:off x="387912" y="2579675"/>
            <a:ext cx="713232" cy="338328"/>
          </a:xfrm>
          <a:prstGeom prst="rect">
            <a:avLst/>
          </a:prstGeom>
          <a:noFill/>
        </p:spPr>
        <p:txBody>
          <a:bodyPr wrap="square" lIns="0" rIns="0">
            <a:noAutofit/>
          </a:bodyPr>
          <a:lstStyle/>
          <a:p>
            <a:pPr algn="ctr"/>
            <a:r>
              <a:rPr lang="en-US" sz="800"/>
              <a:t>Monitoring</a:t>
            </a:r>
          </a:p>
        </p:txBody>
      </p:sp>
      <p:sp>
        <p:nvSpPr>
          <p:cNvPr id="643" name="TextBox 642">
            <a:extLst>
              <a:ext uri="{FF2B5EF4-FFF2-40B4-BE49-F238E27FC236}">
                <a16:creationId xmlns:a16="http://schemas.microsoft.com/office/drawing/2014/main" id="{B2F1DAD0-F9A3-4508-B6FA-4A05AE1954C7}"/>
              </a:ext>
            </a:extLst>
          </p:cNvPr>
          <p:cNvSpPr txBox="1"/>
          <p:nvPr userDrawn="1"/>
        </p:nvSpPr>
        <p:spPr>
          <a:xfrm>
            <a:off x="1102036" y="2579675"/>
            <a:ext cx="713232" cy="338328"/>
          </a:xfrm>
          <a:prstGeom prst="rect">
            <a:avLst/>
          </a:prstGeom>
          <a:noFill/>
        </p:spPr>
        <p:txBody>
          <a:bodyPr wrap="square" lIns="0" rIns="0">
            <a:noAutofit/>
          </a:bodyPr>
          <a:lstStyle/>
          <a:p>
            <a:pPr algn="ctr"/>
            <a:r>
              <a:rPr lang="en-US" sz="800"/>
              <a:t>Monitoring alt</a:t>
            </a:r>
          </a:p>
        </p:txBody>
      </p:sp>
      <p:sp>
        <p:nvSpPr>
          <p:cNvPr id="645" name="TextBox 644">
            <a:extLst>
              <a:ext uri="{FF2B5EF4-FFF2-40B4-BE49-F238E27FC236}">
                <a16:creationId xmlns:a16="http://schemas.microsoft.com/office/drawing/2014/main" id="{9F1E6922-FFBC-4C8C-8509-44FF27B2C648}"/>
              </a:ext>
            </a:extLst>
          </p:cNvPr>
          <p:cNvSpPr txBox="1"/>
          <p:nvPr userDrawn="1"/>
        </p:nvSpPr>
        <p:spPr>
          <a:xfrm>
            <a:off x="1816160" y="2579675"/>
            <a:ext cx="713232" cy="338328"/>
          </a:xfrm>
          <a:prstGeom prst="rect">
            <a:avLst/>
          </a:prstGeom>
          <a:noFill/>
        </p:spPr>
        <p:txBody>
          <a:bodyPr wrap="square" lIns="0" rIns="0">
            <a:noAutofit/>
          </a:bodyPr>
          <a:lstStyle/>
          <a:p>
            <a:pPr algn="ctr"/>
            <a:r>
              <a:rPr lang="en-US" sz="800"/>
              <a:t>Note</a:t>
            </a:r>
          </a:p>
        </p:txBody>
      </p:sp>
      <p:sp>
        <p:nvSpPr>
          <p:cNvPr id="647" name="TextBox 646">
            <a:extLst>
              <a:ext uri="{FF2B5EF4-FFF2-40B4-BE49-F238E27FC236}">
                <a16:creationId xmlns:a16="http://schemas.microsoft.com/office/drawing/2014/main" id="{D9BDE033-1324-4D4D-BE7B-6741F0058753}"/>
              </a:ext>
            </a:extLst>
          </p:cNvPr>
          <p:cNvSpPr txBox="1"/>
          <p:nvPr userDrawn="1"/>
        </p:nvSpPr>
        <p:spPr>
          <a:xfrm>
            <a:off x="2530284" y="2579675"/>
            <a:ext cx="713232" cy="338328"/>
          </a:xfrm>
          <a:prstGeom prst="rect">
            <a:avLst/>
          </a:prstGeom>
          <a:noFill/>
        </p:spPr>
        <p:txBody>
          <a:bodyPr wrap="square" lIns="0" rIns="0">
            <a:noAutofit/>
          </a:bodyPr>
          <a:lstStyle/>
          <a:p>
            <a:pPr algn="ctr"/>
            <a:r>
              <a:rPr lang="en-US" sz="800"/>
              <a:t>OCR</a:t>
            </a:r>
          </a:p>
        </p:txBody>
      </p:sp>
      <p:sp>
        <p:nvSpPr>
          <p:cNvPr id="649" name="TextBox 648">
            <a:extLst>
              <a:ext uri="{FF2B5EF4-FFF2-40B4-BE49-F238E27FC236}">
                <a16:creationId xmlns:a16="http://schemas.microsoft.com/office/drawing/2014/main" id="{9601E31D-B4FC-43E9-BBB5-79F36EF10F25}"/>
              </a:ext>
            </a:extLst>
          </p:cNvPr>
          <p:cNvSpPr txBox="1"/>
          <p:nvPr userDrawn="1"/>
        </p:nvSpPr>
        <p:spPr>
          <a:xfrm>
            <a:off x="3958532" y="2579675"/>
            <a:ext cx="713232" cy="338328"/>
          </a:xfrm>
          <a:prstGeom prst="rect">
            <a:avLst/>
          </a:prstGeom>
          <a:noFill/>
        </p:spPr>
        <p:txBody>
          <a:bodyPr wrap="square" lIns="0" rIns="0">
            <a:noAutofit/>
          </a:bodyPr>
          <a:lstStyle/>
          <a:p>
            <a:pPr algn="ctr"/>
            <a:r>
              <a:rPr lang="en-US" sz="800"/>
              <a:t>Phone </a:t>
            </a:r>
          </a:p>
          <a:p>
            <a:pPr algn="ctr"/>
            <a:r>
              <a:rPr lang="en-US" sz="800"/>
              <a:t>call</a:t>
            </a:r>
          </a:p>
        </p:txBody>
      </p:sp>
      <p:sp>
        <p:nvSpPr>
          <p:cNvPr id="651" name="TextBox 650">
            <a:extLst>
              <a:ext uri="{FF2B5EF4-FFF2-40B4-BE49-F238E27FC236}">
                <a16:creationId xmlns:a16="http://schemas.microsoft.com/office/drawing/2014/main" id="{24E3C5B6-0999-4757-9F98-23E5FCB4088C}"/>
              </a:ext>
            </a:extLst>
          </p:cNvPr>
          <p:cNvSpPr txBox="1"/>
          <p:nvPr userDrawn="1"/>
        </p:nvSpPr>
        <p:spPr>
          <a:xfrm>
            <a:off x="8957400" y="2579675"/>
            <a:ext cx="713232" cy="338328"/>
          </a:xfrm>
          <a:prstGeom prst="rect">
            <a:avLst/>
          </a:prstGeom>
          <a:noFill/>
        </p:spPr>
        <p:txBody>
          <a:bodyPr wrap="square" lIns="0" rIns="0">
            <a:noAutofit/>
          </a:bodyPr>
          <a:lstStyle/>
          <a:p>
            <a:pPr algn="ctr"/>
            <a:r>
              <a:rPr lang="en-US" sz="800"/>
              <a:t>Proof of concept</a:t>
            </a:r>
          </a:p>
        </p:txBody>
      </p:sp>
      <p:sp>
        <p:nvSpPr>
          <p:cNvPr id="653" name="TextBox 652">
            <a:extLst>
              <a:ext uri="{FF2B5EF4-FFF2-40B4-BE49-F238E27FC236}">
                <a16:creationId xmlns:a16="http://schemas.microsoft.com/office/drawing/2014/main" id="{D207126C-2689-4749-81C3-627038AA0B1C}"/>
              </a:ext>
            </a:extLst>
          </p:cNvPr>
          <p:cNvSpPr txBox="1"/>
          <p:nvPr userDrawn="1"/>
        </p:nvSpPr>
        <p:spPr>
          <a:xfrm>
            <a:off x="9671524" y="2579675"/>
            <a:ext cx="713232" cy="338328"/>
          </a:xfrm>
          <a:prstGeom prst="rect">
            <a:avLst/>
          </a:prstGeom>
          <a:noFill/>
        </p:spPr>
        <p:txBody>
          <a:bodyPr wrap="square" lIns="0" rIns="0">
            <a:noAutofit/>
          </a:bodyPr>
          <a:lstStyle/>
          <a:p>
            <a:pPr algn="ctr"/>
            <a:r>
              <a:rPr lang="en-US" sz="800"/>
              <a:t>Proof of concept 2</a:t>
            </a:r>
          </a:p>
        </p:txBody>
      </p:sp>
      <p:sp>
        <p:nvSpPr>
          <p:cNvPr id="655" name="TextBox 654">
            <a:extLst>
              <a:ext uri="{FF2B5EF4-FFF2-40B4-BE49-F238E27FC236}">
                <a16:creationId xmlns:a16="http://schemas.microsoft.com/office/drawing/2014/main" id="{6E772628-0A70-4898-AEDF-969CFBD1BB62}"/>
              </a:ext>
            </a:extLst>
          </p:cNvPr>
          <p:cNvSpPr txBox="1"/>
          <p:nvPr userDrawn="1"/>
        </p:nvSpPr>
        <p:spPr>
          <a:xfrm>
            <a:off x="4672656" y="2579675"/>
            <a:ext cx="713232" cy="338328"/>
          </a:xfrm>
          <a:prstGeom prst="rect">
            <a:avLst/>
          </a:prstGeom>
          <a:noFill/>
        </p:spPr>
        <p:txBody>
          <a:bodyPr wrap="square" lIns="0" rIns="0">
            <a:noAutofit/>
          </a:bodyPr>
          <a:lstStyle/>
          <a:p>
            <a:pPr algn="ctr"/>
            <a:r>
              <a:rPr lang="en-US" sz="800"/>
              <a:t>Pivot</a:t>
            </a:r>
          </a:p>
        </p:txBody>
      </p:sp>
      <p:sp>
        <p:nvSpPr>
          <p:cNvPr id="657" name="TextBox 656">
            <a:extLst>
              <a:ext uri="{FF2B5EF4-FFF2-40B4-BE49-F238E27FC236}">
                <a16:creationId xmlns:a16="http://schemas.microsoft.com/office/drawing/2014/main" id="{557A935E-47BF-451F-BE8A-B878139461D6}"/>
              </a:ext>
            </a:extLst>
          </p:cNvPr>
          <p:cNvSpPr txBox="1"/>
          <p:nvPr userDrawn="1"/>
        </p:nvSpPr>
        <p:spPr>
          <a:xfrm>
            <a:off x="5386780" y="2579675"/>
            <a:ext cx="713232" cy="338328"/>
          </a:xfrm>
          <a:prstGeom prst="rect">
            <a:avLst/>
          </a:prstGeom>
          <a:noFill/>
        </p:spPr>
        <p:txBody>
          <a:bodyPr wrap="square" lIns="0" rIns="0">
            <a:noAutofit/>
          </a:bodyPr>
          <a:lstStyle/>
          <a:p>
            <a:pPr algn="ctr"/>
            <a:r>
              <a:rPr lang="en-US" sz="800"/>
              <a:t>Plugin</a:t>
            </a:r>
          </a:p>
        </p:txBody>
      </p:sp>
      <p:sp>
        <p:nvSpPr>
          <p:cNvPr id="659" name="TextBox 658">
            <a:extLst>
              <a:ext uri="{FF2B5EF4-FFF2-40B4-BE49-F238E27FC236}">
                <a16:creationId xmlns:a16="http://schemas.microsoft.com/office/drawing/2014/main" id="{6C7F95D7-4744-4C14-8CC2-4AC70446A8A3}"/>
              </a:ext>
            </a:extLst>
          </p:cNvPr>
          <p:cNvSpPr txBox="1"/>
          <p:nvPr userDrawn="1"/>
        </p:nvSpPr>
        <p:spPr>
          <a:xfrm>
            <a:off x="6100904" y="2579675"/>
            <a:ext cx="713232" cy="338328"/>
          </a:xfrm>
          <a:prstGeom prst="rect">
            <a:avLst/>
          </a:prstGeom>
          <a:noFill/>
        </p:spPr>
        <p:txBody>
          <a:bodyPr wrap="square" lIns="0" rIns="0">
            <a:noAutofit/>
          </a:bodyPr>
          <a:lstStyle/>
          <a:p>
            <a:pPr algn="ctr"/>
            <a:r>
              <a:rPr lang="en-US" sz="800"/>
              <a:t>Process identification</a:t>
            </a:r>
          </a:p>
        </p:txBody>
      </p:sp>
      <p:sp>
        <p:nvSpPr>
          <p:cNvPr id="661" name="TextBox 660">
            <a:extLst>
              <a:ext uri="{FF2B5EF4-FFF2-40B4-BE49-F238E27FC236}">
                <a16:creationId xmlns:a16="http://schemas.microsoft.com/office/drawing/2014/main" id="{32F110B8-3E06-43DD-993B-87AAFBF7C4A5}"/>
              </a:ext>
            </a:extLst>
          </p:cNvPr>
          <p:cNvSpPr txBox="1"/>
          <p:nvPr userDrawn="1"/>
        </p:nvSpPr>
        <p:spPr>
          <a:xfrm>
            <a:off x="6815028" y="2579675"/>
            <a:ext cx="713232" cy="338328"/>
          </a:xfrm>
          <a:prstGeom prst="rect">
            <a:avLst/>
          </a:prstGeom>
          <a:noFill/>
        </p:spPr>
        <p:txBody>
          <a:bodyPr wrap="square" lIns="0" rIns="0">
            <a:noAutofit/>
          </a:bodyPr>
          <a:lstStyle/>
          <a:p>
            <a:pPr algn="ctr"/>
            <a:r>
              <a:rPr lang="en-US" sz="800"/>
              <a:t>Process identification 2</a:t>
            </a:r>
          </a:p>
        </p:txBody>
      </p:sp>
      <p:sp>
        <p:nvSpPr>
          <p:cNvPr id="663" name="TextBox 662">
            <a:extLst>
              <a:ext uri="{FF2B5EF4-FFF2-40B4-BE49-F238E27FC236}">
                <a16:creationId xmlns:a16="http://schemas.microsoft.com/office/drawing/2014/main" id="{A96C2934-8FDF-44D3-80F1-9ED7D91FC982}"/>
              </a:ext>
            </a:extLst>
          </p:cNvPr>
          <p:cNvSpPr txBox="1"/>
          <p:nvPr userDrawn="1"/>
        </p:nvSpPr>
        <p:spPr>
          <a:xfrm>
            <a:off x="7529152" y="2579675"/>
            <a:ext cx="713232" cy="338328"/>
          </a:xfrm>
          <a:prstGeom prst="rect">
            <a:avLst/>
          </a:prstGeom>
          <a:noFill/>
        </p:spPr>
        <p:txBody>
          <a:bodyPr wrap="square" lIns="0" rIns="0">
            <a:noAutofit/>
          </a:bodyPr>
          <a:lstStyle/>
          <a:p>
            <a:pPr algn="ctr"/>
            <a:r>
              <a:rPr lang="en-US" sz="800"/>
              <a:t>Project</a:t>
            </a:r>
          </a:p>
        </p:txBody>
      </p:sp>
      <p:sp>
        <p:nvSpPr>
          <p:cNvPr id="665" name="TextBox 664">
            <a:extLst>
              <a:ext uri="{FF2B5EF4-FFF2-40B4-BE49-F238E27FC236}">
                <a16:creationId xmlns:a16="http://schemas.microsoft.com/office/drawing/2014/main" id="{CC4C6D62-B4C9-44BA-ACD1-35EBC1D5D918}"/>
              </a:ext>
            </a:extLst>
          </p:cNvPr>
          <p:cNvSpPr txBox="1"/>
          <p:nvPr userDrawn="1"/>
        </p:nvSpPr>
        <p:spPr>
          <a:xfrm>
            <a:off x="8243276" y="2579675"/>
            <a:ext cx="713232" cy="338328"/>
          </a:xfrm>
          <a:prstGeom prst="rect">
            <a:avLst/>
          </a:prstGeom>
          <a:noFill/>
        </p:spPr>
        <p:txBody>
          <a:bodyPr wrap="square" lIns="0" rIns="0">
            <a:noAutofit/>
          </a:bodyPr>
          <a:lstStyle/>
          <a:p>
            <a:pPr algn="ctr"/>
            <a:r>
              <a:rPr lang="en-US" sz="800"/>
              <a:t>Promoter bullhorn</a:t>
            </a:r>
          </a:p>
        </p:txBody>
      </p:sp>
      <p:sp>
        <p:nvSpPr>
          <p:cNvPr id="667" name="TextBox 666">
            <a:extLst>
              <a:ext uri="{FF2B5EF4-FFF2-40B4-BE49-F238E27FC236}">
                <a16:creationId xmlns:a16="http://schemas.microsoft.com/office/drawing/2014/main" id="{3B668145-1735-47EB-A7F3-42A32381F1A7}"/>
              </a:ext>
            </a:extLst>
          </p:cNvPr>
          <p:cNvSpPr txBox="1"/>
          <p:nvPr userDrawn="1"/>
        </p:nvSpPr>
        <p:spPr>
          <a:xfrm>
            <a:off x="10385648" y="2579675"/>
            <a:ext cx="713232" cy="338328"/>
          </a:xfrm>
          <a:prstGeom prst="rect">
            <a:avLst/>
          </a:prstGeom>
          <a:noFill/>
        </p:spPr>
        <p:txBody>
          <a:bodyPr wrap="square" lIns="0" rIns="0">
            <a:noAutofit/>
          </a:bodyPr>
          <a:lstStyle/>
          <a:p>
            <a:pPr algn="ctr"/>
            <a:r>
              <a:rPr lang="en-US" sz="800"/>
              <a:t>Public </a:t>
            </a:r>
          </a:p>
          <a:p>
            <a:pPr algn="ctr"/>
            <a:r>
              <a:rPr lang="en-US" sz="800"/>
              <a:t>sector</a:t>
            </a:r>
          </a:p>
        </p:txBody>
      </p:sp>
      <p:sp>
        <p:nvSpPr>
          <p:cNvPr id="669" name="TextBox 668">
            <a:extLst>
              <a:ext uri="{FF2B5EF4-FFF2-40B4-BE49-F238E27FC236}">
                <a16:creationId xmlns:a16="http://schemas.microsoft.com/office/drawing/2014/main" id="{1DBAC888-1008-4F3C-AABF-04F38EBED5BA}"/>
              </a:ext>
            </a:extLst>
          </p:cNvPr>
          <p:cNvSpPr txBox="1"/>
          <p:nvPr userDrawn="1"/>
        </p:nvSpPr>
        <p:spPr>
          <a:xfrm>
            <a:off x="3244408" y="2579675"/>
            <a:ext cx="713232" cy="338328"/>
          </a:xfrm>
          <a:prstGeom prst="rect">
            <a:avLst/>
          </a:prstGeom>
          <a:noFill/>
        </p:spPr>
        <p:txBody>
          <a:bodyPr wrap="square" lIns="0" rIns="0">
            <a:noAutofit/>
          </a:bodyPr>
          <a:lstStyle/>
          <a:p>
            <a:pPr algn="ctr"/>
            <a:r>
              <a:rPr lang="en-US" sz="800"/>
              <a:t>OCR alt</a:t>
            </a:r>
          </a:p>
        </p:txBody>
      </p:sp>
      <p:sp>
        <p:nvSpPr>
          <p:cNvPr id="2" name="Title 1">
            <a:extLst>
              <a:ext uri="{FF2B5EF4-FFF2-40B4-BE49-F238E27FC236}">
                <a16:creationId xmlns:a16="http://schemas.microsoft.com/office/drawing/2014/main" id="{643920EF-84EB-48F9-96E6-3563B1AE809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88767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Ico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D5B52BF-524B-4C19-B2D2-D37EBEE79855}"/>
              </a:ext>
            </a:extLst>
          </p:cNvPr>
          <p:cNvSpPr/>
          <p:nvPr userDrawn="1"/>
        </p:nvSpPr>
        <p:spPr>
          <a:xfrm>
            <a:off x="0" y="1143000"/>
            <a:ext cx="12188825" cy="5671457"/>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nchorCtr="0"/>
          <a:lstStyle/>
          <a:p>
            <a:pPr algn="ctr"/>
            <a:endParaRPr lang="en-US" sz="1400" b="0" i="0" err="1">
              <a:latin typeface="Arial"/>
              <a:cs typeface="Arial"/>
            </a:endParaRPr>
          </a:p>
        </p:txBody>
      </p:sp>
      <p:sp>
        <p:nvSpPr>
          <p:cNvPr id="6" name="Left Bracket 5">
            <a:extLst>
              <a:ext uri="{FF2B5EF4-FFF2-40B4-BE49-F238E27FC236}">
                <a16:creationId xmlns:a16="http://schemas.microsoft.com/office/drawing/2014/main" id="{9791BE5E-449B-4FD7-8C2A-42AD93977E12}"/>
              </a:ext>
            </a:extLst>
          </p:cNvPr>
          <p:cNvSpPr/>
          <p:nvPr userDrawn="1"/>
        </p:nvSpPr>
        <p:spPr>
          <a:xfrm flipH="1">
            <a:off x="-6" y="1276793"/>
            <a:ext cx="3239346" cy="1619825"/>
          </a:xfrm>
          <a:prstGeom prst="leftBracket">
            <a:avLst>
              <a:gd name="adj" fmla="val 0"/>
            </a:avLst>
          </a:prstGeom>
          <a:noFill/>
          <a:ln w="12700" cap="rnd" cmpd="sng" algn="ctr">
            <a:solidFill>
              <a:schemeClr val="bg2"/>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1" name="TextBox 280">
            <a:extLst>
              <a:ext uri="{FF2B5EF4-FFF2-40B4-BE49-F238E27FC236}">
                <a16:creationId xmlns:a16="http://schemas.microsoft.com/office/drawing/2014/main" id="{7D33A196-A6A8-4109-B8EF-A189C9638264}"/>
              </a:ext>
            </a:extLst>
          </p:cNvPr>
          <p:cNvSpPr txBox="1"/>
          <p:nvPr userDrawn="1"/>
        </p:nvSpPr>
        <p:spPr>
          <a:xfrm>
            <a:off x="1911026" y="2580873"/>
            <a:ext cx="1142892" cy="215444"/>
          </a:xfrm>
          <a:prstGeom prst="rect">
            <a:avLst/>
          </a:prstGeom>
          <a:noFill/>
        </p:spPr>
        <p:txBody>
          <a:bodyPr wrap="square" lIns="0" rIns="0" anchor="ctr">
            <a:spAutoFit/>
          </a:bodyPr>
          <a:lstStyle/>
          <a:p>
            <a:pPr algn="ctr"/>
            <a:r>
              <a:rPr lang="en-US" sz="800">
                <a:solidFill>
                  <a:schemeClr val="bg1"/>
                </a:solidFill>
              </a:rPr>
              <a:t>Robot Attended</a:t>
            </a:r>
          </a:p>
        </p:txBody>
      </p:sp>
      <p:sp>
        <p:nvSpPr>
          <p:cNvPr id="283" name="TextBox 282">
            <a:extLst>
              <a:ext uri="{FF2B5EF4-FFF2-40B4-BE49-F238E27FC236}">
                <a16:creationId xmlns:a16="http://schemas.microsoft.com/office/drawing/2014/main" id="{88C75E80-0CE3-4713-9DD7-6208DDBD87D9}"/>
              </a:ext>
            </a:extLst>
          </p:cNvPr>
          <p:cNvSpPr txBox="1"/>
          <p:nvPr userDrawn="1"/>
        </p:nvSpPr>
        <p:spPr>
          <a:xfrm>
            <a:off x="539318" y="2580873"/>
            <a:ext cx="961152" cy="215444"/>
          </a:xfrm>
          <a:prstGeom prst="rect">
            <a:avLst/>
          </a:prstGeom>
          <a:noFill/>
        </p:spPr>
        <p:txBody>
          <a:bodyPr wrap="square" lIns="0" rIns="0" anchor="ctr">
            <a:spAutoFit/>
          </a:bodyPr>
          <a:lstStyle/>
          <a:p>
            <a:pPr algn="ctr"/>
            <a:r>
              <a:rPr lang="en-US" sz="800">
                <a:solidFill>
                  <a:schemeClr val="bg1"/>
                </a:solidFill>
              </a:rPr>
              <a:t>Robot Unattended</a:t>
            </a:r>
          </a:p>
        </p:txBody>
      </p:sp>
      <p:sp>
        <p:nvSpPr>
          <p:cNvPr id="285" name="TextBox 284">
            <a:extLst>
              <a:ext uri="{FF2B5EF4-FFF2-40B4-BE49-F238E27FC236}">
                <a16:creationId xmlns:a16="http://schemas.microsoft.com/office/drawing/2014/main" id="{AB4C91F5-C032-4A9C-8501-DF80BA144803}"/>
              </a:ext>
            </a:extLst>
          </p:cNvPr>
          <p:cNvSpPr txBox="1"/>
          <p:nvPr userDrawn="1"/>
        </p:nvSpPr>
        <p:spPr>
          <a:xfrm>
            <a:off x="665076" y="1756657"/>
            <a:ext cx="709636" cy="215444"/>
          </a:xfrm>
          <a:prstGeom prst="rect">
            <a:avLst/>
          </a:prstGeom>
          <a:noFill/>
        </p:spPr>
        <p:txBody>
          <a:bodyPr wrap="square" lIns="0" rIns="0" anchor="ctr">
            <a:spAutoFit/>
          </a:bodyPr>
          <a:lstStyle/>
          <a:p>
            <a:pPr algn="ctr"/>
            <a:r>
              <a:rPr lang="en-US" sz="800">
                <a:solidFill>
                  <a:schemeClr val="bg1"/>
                </a:solidFill>
              </a:rPr>
              <a:t>Orchestrator</a:t>
            </a:r>
          </a:p>
        </p:txBody>
      </p:sp>
      <p:sp>
        <p:nvSpPr>
          <p:cNvPr id="287" name="TextBox 286">
            <a:extLst>
              <a:ext uri="{FF2B5EF4-FFF2-40B4-BE49-F238E27FC236}">
                <a16:creationId xmlns:a16="http://schemas.microsoft.com/office/drawing/2014/main" id="{AE64AA71-019C-4448-9489-72D5777CDFD8}"/>
              </a:ext>
            </a:extLst>
          </p:cNvPr>
          <p:cNvSpPr txBox="1"/>
          <p:nvPr userDrawn="1"/>
        </p:nvSpPr>
        <p:spPr>
          <a:xfrm>
            <a:off x="2320810" y="1756657"/>
            <a:ext cx="304800" cy="215444"/>
          </a:xfrm>
          <a:prstGeom prst="rect">
            <a:avLst/>
          </a:prstGeom>
          <a:noFill/>
        </p:spPr>
        <p:txBody>
          <a:bodyPr wrap="square" lIns="0" rIns="0" anchor="ctr">
            <a:spAutoFit/>
          </a:bodyPr>
          <a:lstStyle/>
          <a:p>
            <a:pPr algn="ctr"/>
            <a:r>
              <a:rPr lang="en-US" sz="800">
                <a:solidFill>
                  <a:schemeClr val="bg1"/>
                </a:solidFill>
              </a:rPr>
              <a:t>Studio</a:t>
            </a:r>
          </a:p>
        </p:txBody>
      </p:sp>
      <p:sp>
        <p:nvSpPr>
          <p:cNvPr id="289" name="TextBox 288">
            <a:extLst>
              <a:ext uri="{FF2B5EF4-FFF2-40B4-BE49-F238E27FC236}">
                <a16:creationId xmlns:a16="http://schemas.microsoft.com/office/drawing/2014/main" id="{6C36F93E-C86E-44C3-B1D4-0CDEBB7A1483}"/>
              </a:ext>
            </a:extLst>
          </p:cNvPr>
          <p:cNvSpPr txBox="1"/>
          <p:nvPr userDrawn="1"/>
        </p:nvSpPr>
        <p:spPr>
          <a:xfrm>
            <a:off x="10387591" y="2580873"/>
            <a:ext cx="709636" cy="215444"/>
          </a:xfrm>
          <a:prstGeom prst="rect">
            <a:avLst/>
          </a:prstGeom>
          <a:noFill/>
        </p:spPr>
        <p:txBody>
          <a:bodyPr wrap="square" lIns="0" rIns="0">
            <a:noAutofit/>
          </a:bodyPr>
          <a:lstStyle/>
          <a:p>
            <a:pPr algn="ctr"/>
            <a:r>
              <a:rPr lang="en-US" sz="800">
                <a:solidFill>
                  <a:schemeClr val="bg1"/>
                </a:solidFill>
              </a:rPr>
              <a:t>Calendar</a:t>
            </a:r>
          </a:p>
        </p:txBody>
      </p:sp>
      <p:sp>
        <p:nvSpPr>
          <p:cNvPr id="291" name="TextBox 290">
            <a:extLst>
              <a:ext uri="{FF2B5EF4-FFF2-40B4-BE49-F238E27FC236}">
                <a16:creationId xmlns:a16="http://schemas.microsoft.com/office/drawing/2014/main" id="{BFA6AC61-8B68-4A9C-BC38-D88FAEF9C888}"/>
              </a:ext>
            </a:extLst>
          </p:cNvPr>
          <p:cNvSpPr txBox="1"/>
          <p:nvPr userDrawn="1"/>
        </p:nvSpPr>
        <p:spPr>
          <a:xfrm>
            <a:off x="10387591" y="3367961"/>
            <a:ext cx="709636" cy="338554"/>
          </a:xfrm>
          <a:prstGeom prst="rect">
            <a:avLst/>
          </a:prstGeom>
          <a:noFill/>
        </p:spPr>
        <p:txBody>
          <a:bodyPr wrap="square" lIns="0" rIns="0">
            <a:noAutofit/>
          </a:bodyPr>
          <a:lstStyle/>
          <a:p>
            <a:pPr algn="ctr"/>
            <a:r>
              <a:rPr lang="en-US" sz="800">
                <a:solidFill>
                  <a:schemeClr val="bg1"/>
                </a:solidFill>
              </a:rPr>
              <a:t>Course foundation</a:t>
            </a:r>
          </a:p>
        </p:txBody>
      </p:sp>
      <p:sp>
        <p:nvSpPr>
          <p:cNvPr id="293" name="TextBox 292">
            <a:extLst>
              <a:ext uri="{FF2B5EF4-FFF2-40B4-BE49-F238E27FC236}">
                <a16:creationId xmlns:a16="http://schemas.microsoft.com/office/drawing/2014/main" id="{DED33649-2708-4054-8C49-16C700A4B49A}"/>
              </a:ext>
            </a:extLst>
          </p:cNvPr>
          <p:cNvSpPr txBox="1"/>
          <p:nvPr userDrawn="1"/>
        </p:nvSpPr>
        <p:spPr>
          <a:xfrm>
            <a:off x="11099777" y="4216498"/>
            <a:ext cx="709636" cy="338554"/>
          </a:xfrm>
          <a:prstGeom prst="rect">
            <a:avLst/>
          </a:prstGeom>
          <a:noFill/>
        </p:spPr>
        <p:txBody>
          <a:bodyPr wrap="square" lIns="0" rIns="0">
            <a:noAutofit/>
          </a:bodyPr>
          <a:lstStyle/>
          <a:p>
            <a:pPr algn="ctr"/>
            <a:r>
              <a:rPr lang="en-US" sz="800">
                <a:solidFill>
                  <a:schemeClr val="bg1"/>
                </a:solidFill>
              </a:rPr>
              <a:t>Enterprise-competency alt</a:t>
            </a:r>
          </a:p>
        </p:txBody>
      </p:sp>
      <p:sp>
        <p:nvSpPr>
          <p:cNvPr id="295" name="TextBox 294">
            <a:extLst>
              <a:ext uri="{FF2B5EF4-FFF2-40B4-BE49-F238E27FC236}">
                <a16:creationId xmlns:a16="http://schemas.microsoft.com/office/drawing/2014/main" id="{1D93EA50-5D63-4CAC-9BBA-FC11BFDC90C0}"/>
              </a:ext>
            </a:extLst>
          </p:cNvPr>
          <p:cNvSpPr txBox="1"/>
          <p:nvPr userDrawn="1"/>
        </p:nvSpPr>
        <p:spPr>
          <a:xfrm>
            <a:off x="11099777" y="5053521"/>
            <a:ext cx="709636" cy="215444"/>
          </a:xfrm>
          <a:prstGeom prst="rect">
            <a:avLst/>
          </a:prstGeom>
          <a:noFill/>
        </p:spPr>
        <p:txBody>
          <a:bodyPr wrap="square" lIns="0" rIns="0">
            <a:noAutofit/>
          </a:bodyPr>
          <a:lstStyle/>
          <a:p>
            <a:pPr algn="ctr"/>
            <a:r>
              <a:rPr lang="en-US" sz="800">
                <a:solidFill>
                  <a:schemeClr val="bg1"/>
                </a:solidFill>
              </a:rPr>
              <a:t>Growth</a:t>
            </a:r>
          </a:p>
        </p:txBody>
      </p:sp>
      <p:sp>
        <p:nvSpPr>
          <p:cNvPr id="297" name="TextBox 296">
            <a:extLst>
              <a:ext uri="{FF2B5EF4-FFF2-40B4-BE49-F238E27FC236}">
                <a16:creationId xmlns:a16="http://schemas.microsoft.com/office/drawing/2014/main" id="{454AB1A7-97EF-4D7F-84DB-75782615EA63}"/>
              </a:ext>
            </a:extLst>
          </p:cNvPr>
          <p:cNvSpPr txBox="1"/>
          <p:nvPr userDrawn="1"/>
        </p:nvSpPr>
        <p:spPr>
          <a:xfrm>
            <a:off x="11099777" y="2580873"/>
            <a:ext cx="709636" cy="215444"/>
          </a:xfrm>
          <a:prstGeom prst="rect">
            <a:avLst/>
          </a:prstGeom>
          <a:noFill/>
        </p:spPr>
        <p:txBody>
          <a:bodyPr wrap="square" lIns="0" rIns="0">
            <a:noAutofit/>
          </a:bodyPr>
          <a:lstStyle/>
          <a:p>
            <a:pPr algn="ctr"/>
            <a:r>
              <a:rPr lang="en-US" sz="800">
                <a:solidFill>
                  <a:schemeClr val="bg1"/>
                </a:solidFill>
              </a:rPr>
              <a:t>Certification</a:t>
            </a:r>
          </a:p>
        </p:txBody>
      </p:sp>
      <p:sp>
        <p:nvSpPr>
          <p:cNvPr id="299" name="TextBox 298">
            <a:extLst>
              <a:ext uri="{FF2B5EF4-FFF2-40B4-BE49-F238E27FC236}">
                <a16:creationId xmlns:a16="http://schemas.microsoft.com/office/drawing/2014/main" id="{141267A5-7BF0-479B-A02D-BA25111EA4D4}"/>
              </a:ext>
            </a:extLst>
          </p:cNvPr>
          <p:cNvSpPr txBox="1"/>
          <p:nvPr userDrawn="1"/>
        </p:nvSpPr>
        <p:spPr>
          <a:xfrm>
            <a:off x="11099777" y="3367961"/>
            <a:ext cx="709636" cy="338554"/>
          </a:xfrm>
          <a:prstGeom prst="rect">
            <a:avLst/>
          </a:prstGeom>
          <a:noFill/>
        </p:spPr>
        <p:txBody>
          <a:bodyPr wrap="square" lIns="0" rIns="0">
            <a:noAutofit/>
          </a:bodyPr>
          <a:lstStyle/>
          <a:p>
            <a:pPr algn="ctr"/>
            <a:r>
              <a:rPr lang="en-US" sz="800">
                <a:solidFill>
                  <a:schemeClr val="bg1"/>
                </a:solidFill>
              </a:rPr>
              <a:t>Course foundation 2</a:t>
            </a:r>
          </a:p>
        </p:txBody>
      </p:sp>
      <p:sp>
        <p:nvSpPr>
          <p:cNvPr id="301" name="TextBox 300">
            <a:extLst>
              <a:ext uri="{FF2B5EF4-FFF2-40B4-BE49-F238E27FC236}">
                <a16:creationId xmlns:a16="http://schemas.microsoft.com/office/drawing/2014/main" id="{D8E69AA5-26B3-4474-B10D-303EC789B024}"/>
              </a:ext>
            </a:extLst>
          </p:cNvPr>
          <p:cNvSpPr txBox="1"/>
          <p:nvPr userDrawn="1"/>
        </p:nvSpPr>
        <p:spPr>
          <a:xfrm>
            <a:off x="386232" y="5053521"/>
            <a:ext cx="709636" cy="215444"/>
          </a:xfrm>
          <a:prstGeom prst="rect">
            <a:avLst/>
          </a:prstGeom>
          <a:noFill/>
        </p:spPr>
        <p:txBody>
          <a:bodyPr wrap="square" lIns="0" rIns="0">
            <a:noAutofit/>
          </a:bodyPr>
          <a:lstStyle/>
          <a:p>
            <a:pPr algn="ctr"/>
            <a:r>
              <a:rPr lang="en-US" sz="800">
                <a:solidFill>
                  <a:schemeClr val="bg1"/>
                </a:solidFill>
              </a:rPr>
              <a:t>Equal</a:t>
            </a:r>
          </a:p>
        </p:txBody>
      </p:sp>
      <p:sp>
        <p:nvSpPr>
          <p:cNvPr id="303" name="TextBox 302">
            <a:extLst>
              <a:ext uri="{FF2B5EF4-FFF2-40B4-BE49-F238E27FC236}">
                <a16:creationId xmlns:a16="http://schemas.microsoft.com/office/drawing/2014/main" id="{64580ABD-6720-4432-AB0F-030830C7FE46}"/>
              </a:ext>
            </a:extLst>
          </p:cNvPr>
          <p:cNvSpPr txBox="1"/>
          <p:nvPr userDrawn="1"/>
        </p:nvSpPr>
        <p:spPr>
          <a:xfrm>
            <a:off x="386232" y="5877738"/>
            <a:ext cx="709636" cy="215444"/>
          </a:xfrm>
          <a:prstGeom prst="rect">
            <a:avLst/>
          </a:prstGeom>
          <a:noFill/>
        </p:spPr>
        <p:txBody>
          <a:bodyPr wrap="square" lIns="0" rIns="0">
            <a:noAutofit/>
          </a:bodyPr>
          <a:lstStyle/>
          <a:p>
            <a:pPr algn="ctr"/>
            <a:r>
              <a:rPr lang="en-US" sz="800">
                <a:solidFill>
                  <a:schemeClr val="bg1"/>
                </a:solidFill>
              </a:rPr>
              <a:t>Health</a:t>
            </a:r>
          </a:p>
        </p:txBody>
      </p:sp>
      <p:sp>
        <p:nvSpPr>
          <p:cNvPr id="305" name="TextBox 304">
            <a:extLst>
              <a:ext uri="{FF2B5EF4-FFF2-40B4-BE49-F238E27FC236}">
                <a16:creationId xmlns:a16="http://schemas.microsoft.com/office/drawing/2014/main" id="{717B56DC-45A1-46B1-8009-B49EEB12B3C0}"/>
              </a:ext>
            </a:extLst>
          </p:cNvPr>
          <p:cNvSpPr txBox="1"/>
          <p:nvPr userDrawn="1"/>
        </p:nvSpPr>
        <p:spPr>
          <a:xfrm>
            <a:off x="386232" y="3367961"/>
            <a:ext cx="709636" cy="215444"/>
          </a:xfrm>
          <a:prstGeom prst="rect">
            <a:avLst/>
          </a:prstGeom>
          <a:noFill/>
        </p:spPr>
        <p:txBody>
          <a:bodyPr wrap="square" lIns="0" rIns="0">
            <a:noAutofit/>
          </a:bodyPr>
          <a:lstStyle/>
          <a:p>
            <a:pPr algn="ctr"/>
            <a:r>
              <a:rPr lang="en-US" sz="800">
                <a:solidFill>
                  <a:schemeClr val="bg1"/>
                </a:solidFill>
              </a:rPr>
              <a:t>Chart</a:t>
            </a:r>
          </a:p>
        </p:txBody>
      </p:sp>
      <p:sp>
        <p:nvSpPr>
          <p:cNvPr id="307" name="TextBox 306">
            <a:extLst>
              <a:ext uri="{FF2B5EF4-FFF2-40B4-BE49-F238E27FC236}">
                <a16:creationId xmlns:a16="http://schemas.microsoft.com/office/drawing/2014/main" id="{5B37DF35-1C4E-4138-98BD-EBE5232ACE08}"/>
              </a:ext>
            </a:extLst>
          </p:cNvPr>
          <p:cNvSpPr txBox="1"/>
          <p:nvPr userDrawn="1"/>
        </p:nvSpPr>
        <p:spPr>
          <a:xfrm>
            <a:off x="386232" y="4216498"/>
            <a:ext cx="709636" cy="338554"/>
          </a:xfrm>
          <a:prstGeom prst="rect">
            <a:avLst/>
          </a:prstGeom>
          <a:noFill/>
        </p:spPr>
        <p:txBody>
          <a:bodyPr wrap="square" lIns="0" rIns="0">
            <a:noAutofit/>
          </a:bodyPr>
          <a:lstStyle/>
          <a:p>
            <a:pPr algn="ctr"/>
            <a:r>
              <a:rPr lang="en-US" sz="800">
                <a:solidFill>
                  <a:schemeClr val="bg1"/>
                </a:solidFill>
              </a:rPr>
              <a:t>Course foundation 3</a:t>
            </a:r>
          </a:p>
        </p:txBody>
      </p:sp>
      <p:sp>
        <p:nvSpPr>
          <p:cNvPr id="309" name="TextBox 308">
            <a:extLst>
              <a:ext uri="{FF2B5EF4-FFF2-40B4-BE49-F238E27FC236}">
                <a16:creationId xmlns:a16="http://schemas.microsoft.com/office/drawing/2014/main" id="{932E09EE-C78C-43A9-8B3D-018A7ADA7BFF}"/>
              </a:ext>
            </a:extLst>
          </p:cNvPr>
          <p:cNvSpPr txBox="1"/>
          <p:nvPr userDrawn="1"/>
        </p:nvSpPr>
        <p:spPr>
          <a:xfrm>
            <a:off x="1094199" y="5053521"/>
            <a:ext cx="709636" cy="215444"/>
          </a:xfrm>
          <a:prstGeom prst="rect">
            <a:avLst/>
          </a:prstGeom>
          <a:noFill/>
        </p:spPr>
        <p:txBody>
          <a:bodyPr wrap="square" lIns="0" rIns="0">
            <a:noAutofit/>
          </a:bodyPr>
          <a:lstStyle/>
          <a:p>
            <a:pPr algn="ctr"/>
            <a:r>
              <a:rPr lang="en-US" sz="800">
                <a:solidFill>
                  <a:schemeClr val="bg1"/>
                </a:solidFill>
              </a:rPr>
              <a:t>Error</a:t>
            </a:r>
          </a:p>
        </p:txBody>
      </p:sp>
      <p:sp>
        <p:nvSpPr>
          <p:cNvPr id="311" name="TextBox 310">
            <a:extLst>
              <a:ext uri="{FF2B5EF4-FFF2-40B4-BE49-F238E27FC236}">
                <a16:creationId xmlns:a16="http://schemas.microsoft.com/office/drawing/2014/main" id="{1C5EDAB4-6AD7-4491-B73B-2113B1A5F3B9}"/>
              </a:ext>
            </a:extLst>
          </p:cNvPr>
          <p:cNvSpPr txBox="1"/>
          <p:nvPr userDrawn="1"/>
        </p:nvSpPr>
        <p:spPr>
          <a:xfrm>
            <a:off x="1094199" y="5877738"/>
            <a:ext cx="709636" cy="215444"/>
          </a:xfrm>
          <a:prstGeom prst="rect">
            <a:avLst/>
          </a:prstGeom>
          <a:noFill/>
        </p:spPr>
        <p:txBody>
          <a:bodyPr wrap="square" lIns="0" rIns="0">
            <a:noAutofit/>
          </a:bodyPr>
          <a:lstStyle/>
          <a:p>
            <a:pPr algn="ctr"/>
            <a:r>
              <a:rPr lang="en-US" sz="800">
                <a:solidFill>
                  <a:schemeClr val="bg1"/>
                </a:solidFill>
              </a:rPr>
              <a:t>Heart</a:t>
            </a:r>
          </a:p>
        </p:txBody>
      </p:sp>
      <p:sp>
        <p:nvSpPr>
          <p:cNvPr id="313" name="TextBox 312">
            <a:extLst>
              <a:ext uri="{FF2B5EF4-FFF2-40B4-BE49-F238E27FC236}">
                <a16:creationId xmlns:a16="http://schemas.microsoft.com/office/drawing/2014/main" id="{675EA841-2F61-4151-B78F-EB65F2211DE4}"/>
              </a:ext>
            </a:extLst>
          </p:cNvPr>
          <p:cNvSpPr txBox="1"/>
          <p:nvPr userDrawn="1"/>
        </p:nvSpPr>
        <p:spPr>
          <a:xfrm>
            <a:off x="1094199" y="3367961"/>
            <a:ext cx="709636" cy="215444"/>
          </a:xfrm>
          <a:prstGeom prst="rect">
            <a:avLst/>
          </a:prstGeom>
          <a:noFill/>
        </p:spPr>
        <p:txBody>
          <a:bodyPr wrap="square" lIns="0" rIns="0">
            <a:noAutofit/>
          </a:bodyPr>
          <a:lstStyle/>
          <a:p>
            <a:pPr algn="ctr"/>
            <a:r>
              <a:rPr lang="en-US" sz="800">
                <a:solidFill>
                  <a:schemeClr val="bg1"/>
                </a:solidFill>
              </a:rPr>
              <a:t>Clock</a:t>
            </a:r>
          </a:p>
        </p:txBody>
      </p:sp>
      <p:sp>
        <p:nvSpPr>
          <p:cNvPr id="315" name="TextBox 314">
            <a:extLst>
              <a:ext uri="{FF2B5EF4-FFF2-40B4-BE49-F238E27FC236}">
                <a16:creationId xmlns:a16="http://schemas.microsoft.com/office/drawing/2014/main" id="{57A906BB-AC45-482E-A326-460F3B05A122}"/>
              </a:ext>
            </a:extLst>
          </p:cNvPr>
          <p:cNvSpPr txBox="1"/>
          <p:nvPr userDrawn="1"/>
        </p:nvSpPr>
        <p:spPr>
          <a:xfrm>
            <a:off x="1094199" y="4216498"/>
            <a:ext cx="709636" cy="338554"/>
          </a:xfrm>
          <a:prstGeom prst="rect">
            <a:avLst/>
          </a:prstGeom>
          <a:noFill/>
        </p:spPr>
        <p:txBody>
          <a:bodyPr wrap="square" lIns="0" rIns="0">
            <a:noAutofit/>
          </a:bodyPr>
          <a:lstStyle/>
          <a:p>
            <a:pPr algn="ctr"/>
            <a:r>
              <a:rPr lang="en-US" sz="800">
                <a:solidFill>
                  <a:schemeClr val="bg1"/>
                </a:solidFill>
              </a:rPr>
              <a:t>Course-orchestrator</a:t>
            </a:r>
          </a:p>
        </p:txBody>
      </p:sp>
      <p:sp>
        <p:nvSpPr>
          <p:cNvPr id="317" name="TextBox 316">
            <a:extLst>
              <a:ext uri="{FF2B5EF4-FFF2-40B4-BE49-F238E27FC236}">
                <a16:creationId xmlns:a16="http://schemas.microsoft.com/office/drawing/2014/main" id="{12DC0C76-B831-4C56-BD6B-CAE38F65F940}"/>
              </a:ext>
            </a:extLst>
          </p:cNvPr>
          <p:cNvSpPr txBox="1"/>
          <p:nvPr userDrawn="1"/>
        </p:nvSpPr>
        <p:spPr>
          <a:xfrm>
            <a:off x="1808609" y="5053521"/>
            <a:ext cx="709636" cy="338554"/>
          </a:xfrm>
          <a:prstGeom prst="rect">
            <a:avLst/>
          </a:prstGeom>
          <a:noFill/>
        </p:spPr>
        <p:txBody>
          <a:bodyPr wrap="square" lIns="0" rIns="0">
            <a:noAutofit/>
          </a:bodyPr>
          <a:lstStyle/>
          <a:p>
            <a:pPr algn="ctr"/>
            <a:r>
              <a:rPr lang="en-US" sz="800">
                <a:solidFill>
                  <a:schemeClr val="bg1"/>
                </a:solidFill>
              </a:rPr>
              <a:t>Exception handling</a:t>
            </a:r>
          </a:p>
        </p:txBody>
      </p:sp>
      <p:sp>
        <p:nvSpPr>
          <p:cNvPr id="319" name="TextBox 318">
            <a:extLst>
              <a:ext uri="{FF2B5EF4-FFF2-40B4-BE49-F238E27FC236}">
                <a16:creationId xmlns:a16="http://schemas.microsoft.com/office/drawing/2014/main" id="{ADAF4DCD-FDF2-40DE-8122-170B5DE78F69}"/>
              </a:ext>
            </a:extLst>
          </p:cNvPr>
          <p:cNvSpPr txBox="1"/>
          <p:nvPr userDrawn="1"/>
        </p:nvSpPr>
        <p:spPr>
          <a:xfrm>
            <a:off x="1808609" y="5877738"/>
            <a:ext cx="709636" cy="215444"/>
          </a:xfrm>
          <a:prstGeom prst="rect">
            <a:avLst/>
          </a:prstGeom>
          <a:noFill/>
        </p:spPr>
        <p:txBody>
          <a:bodyPr wrap="square" lIns="0" rIns="0">
            <a:noAutofit/>
          </a:bodyPr>
          <a:lstStyle/>
          <a:p>
            <a:pPr algn="ctr"/>
            <a:r>
              <a:rPr lang="en-US" sz="800">
                <a:solidFill>
                  <a:schemeClr val="bg1"/>
                </a:solidFill>
              </a:rPr>
              <a:t>Home</a:t>
            </a:r>
          </a:p>
        </p:txBody>
      </p:sp>
      <p:sp>
        <p:nvSpPr>
          <p:cNvPr id="321" name="TextBox 320">
            <a:extLst>
              <a:ext uri="{FF2B5EF4-FFF2-40B4-BE49-F238E27FC236}">
                <a16:creationId xmlns:a16="http://schemas.microsoft.com/office/drawing/2014/main" id="{2635136B-36D5-41F1-AAB3-4530B41F96CF}"/>
              </a:ext>
            </a:extLst>
          </p:cNvPr>
          <p:cNvSpPr txBox="1"/>
          <p:nvPr userDrawn="1"/>
        </p:nvSpPr>
        <p:spPr>
          <a:xfrm>
            <a:off x="1808609" y="3367961"/>
            <a:ext cx="709636" cy="338554"/>
          </a:xfrm>
          <a:prstGeom prst="rect">
            <a:avLst/>
          </a:prstGeom>
          <a:noFill/>
        </p:spPr>
        <p:txBody>
          <a:bodyPr wrap="square" lIns="0" rIns="0">
            <a:noAutofit/>
          </a:bodyPr>
          <a:lstStyle/>
          <a:p>
            <a:pPr algn="ctr"/>
            <a:r>
              <a:rPr lang="en-US" sz="800">
                <a:solidFill>
                  <a:schemeClr val="bg1"/>
                </a:solidFill>
              </a:rPr>
              <a:t>Cloud </a:t>
            </a:r>
          </a:p>
          <a:p>
            <a:pPr algn="ctr"/>
            <a:r>
              <a:rPr lang="en-US" sz="800">
                <a:solidFill>
                  <a:schemeClr val="bg1"/>
                </a:solidFill>
              </a:rPr>
              <a:t>app</a:t>
            </a:r>
          </a:p>
        </p:txBody>
      </p:sp>
      <p:sp>
        <p:nvSpPr>
          <p:cNvPr id="323" name="TextBox 322">
            <a:extLst>
              <a:ext uri="{FF2B5EF4-FFF2-40B4-BE49-F238E27FC236}">
                <a16:creationId xmlns:a16="http://schemas.microsoft.com/office/drawing/2014/main" id="{F5964800-661B-4696-8F8F-015208D39989}"/>
              </a:ext>
            </a:extLst>
          </p:cNvPr>
          <p:cNvSpPr txBox="1"/>
          <p:nvPr userDrawn="1"/>
        </p:nvSpPr>
        <p:spPr>
          <a:xfrm>
            <a:off x="1808609" y="4216498"/>
            <a:ext cx="709636" cy="215444"/>
          </a:xfrm>
          <a:prstGeom prst="rect">
            <a:avLst/>
          </a:prstGeom>
          <a:noFill/>
        </p:spPr>
        <p:txBody>
          <a:bodyPr wrap="square" lIns="0" rIns="0">
            <a:noAutofit/>
          </a:bodyPr>
          <a:lstStyle/>
          <a:p>
            <a:pPr algn="ctr"/>
            <a:r>
              <a:rPr lang="en-US" sz="800">
                <a:solidFill>
                  <a:schemeClr val="bg1"/>
                </a:solidFill>
              </a:rPr>
              <a:t>CRM</a:t>
            </a:r>
          </a:p>
        </p:txBody>
      </p:sp>
      <p:sp>
        <p:nvSpPr>
          <p:cNvPr id="325" name="TextBox 324">
            <a:extLst>
              <a:ext uri="{FF2B5EF4-FFF2-40B4-BE49-F238E27FC236}">
                <a16:creationId xmlns:a16="http://schemas.microsoft.com/office/drawing/2014/main" id="{95217A9F-E08F-40F4-AC3B-0E23E65F0A48}"/>
              </a:ext>
            </a:extLst>
          </p:cNvPr>
          <p:cNvSpPr txBox="1"/>
          <p:nvPr userDrawn="1"/>
        </p:nvSpPr>
        <p:spPr>
          <a:xfrm>
            <a:off x="2524257" y="5053521"/>
            <a:ext cx="709636" cy="215444"/>
          </a:xfrm>
          <a:prstGeom prst="rect">
            <a:avLst/>
          </a:prstGeom>
          <a:noFill/>
        </p:spPr>
        <p:txBody>
          <a:bodyPr wrap="square" lIns="0" rIns="0">
            <a:noAutofit/>
          </a:bodyPr>
          <a:lstStyle/>
          <a:p>
            <a:pPr algn="ctr"/>
            <a:r>
              <a:rPr lang="en-US" sz="800">
                <a:solidFill>
                  <a:schemeClr val="bg1"/>
                </a:solidFill>
              </a:rPr>
              <a:t>Fast ROI</a:t>
            </a:r>
          </a:p>
        </p:txBody>
      </p:sp>
      <p:sp>
        <p:nvSpPr>
          <p:cNvPr id="327" name="TextBox 326">
            <a:extLst>
              <a:ext uri="{FF2B5EF4-FFF2-40B4-BE49-F238E27FC236}">
                <a16:creationId xmlns:a16="http://schemas.microsoft.com/office/drawing/2014/main" id="{B48C75E9-5ECF-4D27-9B51-F833AB63E3E0}"/>
              </a:ext>
            </a:extLst>
          </p:cNvPr>
          <p:cNvSpPr txBox="1"/>
          <p:nvPr userDrawn="1"/>
        </p:nvSpPr>
        <p:spPr>
          <a:xfrm>
            <a:off x="2524257" y="5877738"/>
            <a:ext cx="709636" cy="215444"/>
          </a:xfrm>
          <a:prstGeom prst="rect">
            <a:avLst/>
          </a:prstGeom>
          <a:noFill/>
        </p:spPr>
        <p:txBody>
          <a:bodyPr wrap="square" lIns="0" rIns="0">
            <a:noAutofit/>
          </a:bodyPr>
          <a:lstStyle/>
          <a:p>
            <a:pPr algn="ctr"/>
            <a:r>
              <a:rPr lang="en-US" sz="800">
                <a:solidFill>
                  <a:schemeClr val="bg1"/>
                </a:solidFill>
              </a:rPr>
              <a:t>Hourglass</a:t>
            </a:r>
          </a:p>
        </p:txBody>
      </p:sp>
      <p:sp>
        <p:nvSpPr>
          <p:cNvPr id="329" name="TextBox 328">
            <a:extLst>
              <a:ext uri="{FF2B5EF4-FFF2-40B4-BE49-F238E27FC236}">
                <a16:creationId xmlns:a16="http://schemas.microsoft.com/office/drawing/2014/main" id="{099BACDB-7E38-4EC7-9A2F-74E7990270D4}"/>
              </a:ext>
            </a:extLst>
          </p:cNvPr>
          <p:cNvSpPr txBox="1"/>
          <p:nvPr userDrawn="1"/>
        </p:nvSpPr>
        <p:spPr>
          <a:xfrm>
            <a:off x="4667488" y="3367961"/>
            <a:ext cx="709636" cy="215444"/>
          </a:xfrm>
          <a:prstGeom prst="rect">
            <a:avLst/>
          </a:prstGeom>
          <a:noFill/>
        </p:spPr>
        <p:txBody>
          <a:bodyPr wrap="square" lIns="0" rIns="0">
            <a:noAutofit/>
          </a:bodyPr>
          <a:lstStyle/>
          <a:p>
            <a:pPr algn="ctr"/>
            <a:r>
              <a:rPr lang="en-US" sz="800">
                <a:solidFill>
                  <a:schemeClr val="bg1"/>
                </a:solidFill>
              </a:rPr>
              <a:t>Code</a:t>
            </a:r>
          </a:p>
        </p:txBody>
      </p:sp>
      <p:sp>
        <p:nvSpPr>
          <p:cNvPr id="331" name="TextBox 330">
            <a:extLst>
              <a:ext uri="{FF2B5EF4-FFF2-40B4-BE49-F238E27FC236}">
                <a16:creationId xmlns:a16="http://schemas.microsoft.com/office/drawing/2014/main" id="{6478CC05-91C7-4A8B-B7B4-DF054BFF97C3}"/>
              </a:ext>
            </a:extLst>
          </p:cNvPr>
          <p:cNvSpPr txBox="1"/>
          <p:nvPr userDrawn="1"/>
        </p:nvSpPr>
        <p:spPr>
          <a:xfrm>
            <a:off x="4667488" y="4216498"/>
            <a:ext cx="709636" cy="338554"/>
          </a:xfrm>
          <a:prstGeom prst="rect">
            <a:avLst/>
          </a:prstGeom>
          <a:noFill/>
        </p:spPr>
        <p:txBody>
          <a:bodyPr wrap="square" lIns="0" rIns="0">
            <a:noAutofit/>
          </a:bodyPr>
          <a:lstStyle/>
          <a:p>
            <a:pPr algn="ctr"/>
            <a:r>
              <a:rPr lang="en-US" sz="800">
                <a:solidFill>
                  <a:schemeClr val="bg1"/>
                </a:solidFill>
              </a:rPr>
              <a:t>Desktop program</a:t>
            </a:r>
          </a:p>
        </p:txBody>
      </p:sp>
      <p:sp>
        <p:nvSpPr>
          <p:cNvPr id="333" name="TextBox 332">
            <a:extLst>
              <a:ext uri="{FF2B5EF4-FFF2-40B4-BE49-F238E27FC236}">
                <a16:creationId xmlns:a16="http://schemas.microsoft.com/office/drawing/2014/main" id="{848E7C20-B646-4CFA-92B8-687B61AD50DD}"/>
              </a:ext>
            </a:extLst>
          </p:cNvPr>
          <p:cNvSpPr txBox="1"/>
          <p:nvPr userDrawn="1"/>
        </p:nvSpPr>
        <p:spPr>
          <a:xfrm>
            <a:off x="5381899" y="5053521"/>
            <a:ext cx="709636" cy="215444"/>
          </a:xfrm>
          <a:prstGeom prst="rect">
            <a:avLst/>
          </a:prstGeom>
          <a:noFill/>
        </p:spPr>
        <p:txBody>
          <a:bodyPr wrap="square" lIns="0" rIns="0">
            <a:noAutofit/>
          </a:bodyPr>
          <a:lstStyle/>
          <a:p>
            <a:pPr algn="ctr"/>
            <a:r>
              <a:rPr lang="en-US" sz="800">
                <a:solidFill>
                  <a:schemeClr val="bg1"/>
                </a:solidFill>
              </a:rPr>
              <a:t>First-link</a:t>
            </a:r>
          </a:p>
        </p:txBody>
      </p:sp>
      <p:sp>
        <p:nvSpPr>
          <p:cNvPr id="335" name="TextBox 334">
            <a:extLst>
              <a:ext uri="{FF2B5EF4-FFF2-40B4-BE49-F238E27FC236}">
                <a16:creationId xmlns:a16="http://schemas.microsoft.com/office/drawing/2014/main" id="{445C01EC-D8F3-4912-A74D-9B81139B6ADA}"/>
              </a:ext>
            </a:extLst>
          </p:cNvPr>
          <p:cNvSpPr txBox="1"/>
          <p:nvPr userDrawn="1"/>
        </p:nvSpPr>
        <p:spPr>
          <a:xfrm>
            <a:off x="4667488" y="2580873"/>
            <a:ext cx="709636" cy="338554"/>
          </a:xfrm>
          <a:prstGeom prst="rect">
            <a:avLst/>
          </a:prstGeom>
          <a:noFill/>
        </p:spPr>
        <p:txBody>
          <a:bodyPr wrap="square" lIns="0" rIns="0">
            <a:noAutofit/>
          </a:bodyPr>
          <a:lstStyle/>
          <a:p>
            <a:pPr algn="ctr"/>
            <a:r>
              <a:rPr lang="en-US" sz="800">
                <a:solidFill>
                  <a:schemeClr val="bg1"/>
                </a:solidFill>
              </a:rPr>
              <a:t>Automated data entry</a:t>
            </a:r>
          </a:p>
        </p:txBody>
      </p:sp>
      <p:sp>
        <p:nvSpPr>
          <p:cNvPr id="337" name="TextBox 336">
            <a:extLst>
              <a:ext uri="{FF2B5EF4-FFF2-40B4-BE49-F238E27FC236}">
                <a16:creationId xmlns:a16="http://schemas.microsoft.com/office/drawing/2014/main" id="{8EEC322D-C3BF-49A8-AA5C-E355315A967C}"/>
              </a:ext>
            </a:extLst>
          </p:cNvPr>
          <p:cNvSpPr txBox="1"/>
          <p:nvPr userDrawn="1"/>
        </p:nvSpPr>
        <p:spPr>
          <a:xfrm>
            <a:off x="5381899" y="1753079"/>
            <a:ext cx="709636" cy="215444"/>
          </a:xfrm>
          <a:prstGeom prst="rect">
            <a:avLst/>
          </a:prstGeom>
          <a:noFill/>
        </p:spPr>
        <p:txBody>
          <a:bodyPr wrap="square" lIns="0" rIns="0">
            <a:noAutofit/>
          </a:bodyPr>
          <a:lstStyle/>
          <a:p>
            <a:pPr algn="ctr"/>
            <a:r>
              <a:rPr lang="en-US" sz="800">
                <a:solidFill>
                  <a:schemeClr val="bg1"/>
                </a:solidFill>
              </a:rPr>
              <a:t>AI </a:t>
            </a:r>
          </a:p>
        </p:txBody>
      </p:sp>
      <p:sp>
        <p:nvSpPr>
          <p:cNvPr id="339" name="TextBox 338">
            <a:extLst>
              <a:ext uri="{FF2B5EF4-FFF2-40B4-BE49-F238E27FC236}">
                <a16:creationId xmlns:a16="http://schemas.microsoft.com/office/drawing/2014/main" id="{32C70CF3-0806-44CA-8B40-0890D945FA9B}"/>
              </a:ext>
            </a:extLst>
          </p:cNvPr>
          <p:cNvSpPr txBox="1"/>
          <p:nvPr userDrawn="1"/>
        </p:nvSpPr>
        <p:spPr>
          <a:xfrm>
            <a:off x="5381899" y="5877738"/>
            <a:ext cx="709636" cy="215444"/>
          </a:xfrm>
          <a:prstGeom prst="rect">
            <a:avLst/>
          </a:prstGeom>
          <a:noFill/>
        </p:spPr>
        <p:txBody>
          <a:bodyPr wrap="square" lIns="0" rIns="0">
            <a:noAutofit/>
          </a:bodyPr>
          <a:lstStyle/>
          <a:p>
            <a:pPr algn="ctr"/>
            <a:r>
              <a:rPr lang="en-US" sz="800">
                <a:solidFill>
                  <a:schemeClr val="bg1"/>
                </a:solidFill>
              </a:rPr>
              <a:t>Keyboard</a:t>
            </a:r>
          </a:p>
        </p:txBody>
      </p:sp>
      <p:sp>
        <p:nvSpPr>
          <p:cNvPr id="341" name="TextBox 340">
            <a:extLst>
              <a:ext uri="{FF2B5EF4-FFF2-40B4-BE49-F238E27FC236}">
                <a16:creationId xmlns:a16="http://schemas.microsoft.com/office/drawing/2014/main" id="{F6DB3435-C3F7-47FD-8D54-A4A936F9488C}"/>
              </a:ext>
            </a:extLst>
          </p:cNvPr>
          <p:cNvSpPr txBox="1"/>
          <p:nvPr userDrawn="1"/>
        </p:nvSpPr>
        <p:spPr>
          <a:xfrm>
            <a:off x="5381899" y="3367961"/>
            <a:ext cx="709636" cy="338554"/>
          </a:xfrm>
          <a:prstGeom prst="rect">
            <a:avLst/>
          </a:prstGeom>
          <a:noFill/>
        </p:spPr>
        <p:txBody>
          <a:bodyPr wrap="square" lIns="0" rIns="0">
            <a:noAutofit/>
          </a:bodyPr>
          <a:lstStyle/>
          <a:p>
            <a:pPr algn="ctr"/>
            <a:r>
              <a:rPr lang="en-US" sz="800">
                <a:solidFill>
                  <a:schemeClr val="bg1"/>
                </a:solidFill>
              </a:rPr>
              <a:t>Complete </a:t>
            </a:r>
          </a:p>
          <a:p>
            <a:pPr algn="ctr"/>
            <a:r>
              <a:rPr lang="en-US" sz="800">
                <a:solidFill>
                  <a:schemeClr val="bg1"/>
                </a:solidFill>
              </a:rPr>
              <a:t>audit</a:t>
            </a:r>
          </a:p>
        </p:txBody>
      </p:sp>
      <p:sp>
        <p:nvSpPr>
          <p:cNvPr id="343" name="TextBox 342">
            <a:extLst>
              <a:ext uri="{FF2B5EF4-FFF2-40B4-BE49-F238E27FC236}">
                <a16:creationId xmlns:a16="http://schemas.microsoft.com/office/drawing/2014/main" id="{B7F76A57-2609-4FC0-9405-93FF52E326C2}"/>
              </a:ext>
            </a:extLst>
          </p:cNvPr>
          <p:cNvSpPr txBox="1"/>
          <p:nvPr userDrawn="1"/>
        </p:nvSpPr>
        <p:spPr>
          <a:xfrm>
            <a:off x="5381899" y="4216498"/>
            <a:ext cx="709636" cy="338554"/>
          </a:xfrm>
          <a:prstGeom prst="rect">
            <a:avLst/>
          </a:prstGeom>
          <a:noFill/>
        </p:spPr>
        <p:txBody>
          <a:bodyPr wrap="square" lIns="0" rIns="0">
            <a:noAutofit/>
          </a:bodyPr>
          <a:lstStyle/>
          <a:p>
            <a:pPr algn="ctr"/>
            <a:r>
              <a:rPr lang="en-US" sz="800">
                <a:solidFill>
                  <a:schemeClr val="bg1"/>
                </a:solidFill>
              </a:rPr>
              <a:t>Document </a:t>
            </a:r>
            <a:br>
              <a:rPr lang="en-US" sz="800">
                <a:solidFill>
                  <a:schemeClr val="bg1"/>
                </a:solidFill>
              </a:rPr>
            </a:br>
            <a:endParaRPr lang="en-US" sz="800">
              <a:solidFill>
                <a:schemeClr val="bg1"/>
              </a:solidFill>
            </a:endParaRPr>
          </a:p>
        </p:txBody>
      </p:sp>
      <p:sp>
        <p:nvSpPr>
          <p:cNvPr id="345" name="TextBox 344">
            <a:extLst>
              <a:ext uri="{FF2B5EF4-FFF2-40B4-BE49-F238E27FC236}">
                <a16:creationId xmlns:a16="http://schemas.microsoft.com/office/drawing/2014/main" id="{6EFB18A7-0C14-44D2-9DAF-73D7A49A8DAD}"/>
              </a:ext>
            </a:extLst>
          </p:cNvPr>
          <p:cNvSpPr txBox="1"/>
          <p:nvPr userDrawn="1"/>
        </p:nvSpPr>
        <p:spPr>
          <a:xfrm>
            <a:off x="6096309" y="5053521"/>
            <a:ext cx="709636" cy="215444"/>
          </a:xfrm>
          <a:prstGeom prst="rect">
            <a:avLst/>
          </a:prstGeom>
          <a:noFill/>
        </p:spPr>
        <p:txBody>
          <a:bodyPr wrap="square" lIns="0" rIns="0">
            <a:noAutofit/>
          </a:bodyPr>
          <a:lstStyle/>
          <a:p>
            <a:pPr algn="ctr"/>
            <a:r>
              <a:rPr lang="en-US" sz="800">
                <a:solidFill>
                  <a:schemeClr val="bg1"/>
                </a:solidFill>
              </a:rPr>
              <a:t>First-mention</a:t>
            </a:r>
          </a:p>
        </p:txBody>
      </p:sp>
      <p:sp>
        <p:nvSpPr>
          <p:cNvPr id="347" name="TextBox 346">
            <a:extLst>
              <a:ext uri="{FF2B5EF4-FFF2-40B4-BE49-F238E27FC236}">
                <a16:creationId xmlns:a16="http://schemas.microsoft.com/office/drawing/2014/main" id="{BF3EA2B1-FD7B-4013-A489-136CBC5B4C43}"/>
              </a:ext>
            </a:extLst>
          </p:cNvPr>
          <p:cNvSpPr txBox="1"/>
          <p:nvPr userDrawn="1"/>
        </p:nvSpPr>
        <p:spPr>
          <a:xfrm>
            <a:off x="5381899" y="2580873"/>
            <a:ext cx="709636" cy="215444"/>
          </a:xfrm>
          <a:prstGeom prst="rect">
            <a:avLst/>
          </a:prstGeom>
          <a:noFill/>
        </p:spPr>
        <p:txBody>
          <a:bodyPr wrap="square" lIns="0" rIns="0">
            <a:noAutofit/>
          </a:bodyPr>
          <a:lstStyle/>
          <a:p>
            <a:pPr algn="ctr"/>
            <a:r>
              <a:rPr lang="en-US" sz="800">
                <a:solidFill>
                  <a:schemeClr val="bg1"/>
                </a:solidFill>
              </a:rPr>
              <a:t>Automation</a:t>
            </a:r>
          </a:p>
        </p:txBody>
      </p:sp>
      <p:sp>
        <p:nvSpPr>
          <p:cNvPr id="349" name="TextBox 348">
            <a:extLst>
              <a:ext uri="{FF2B5EF4-FFF2-40B4-BE49-F238E27FC236}">
                <a16:creationId xmlns:a16="http://schemas.microsoft.com/office/drawing/2014/main" id="{70DB2E18-E083-4F34-BA59-8AC444422822}"/>
              </a:ext>
            </a:extLst>
          </p:cNvPr>
          <p:cNvSpPr txBox="1"/>
          <p:nvPr userDrawn="1"/>
        </p:nvSpPr>
        <p:spPr>
          <a:xfrm>
            <a:off x="6096309" y="1753079"/>
            <a:ext cx="709636" cy="215444"/>
          </a:xfrm>
          <a:prstGeom prst="rect">
            <a:avLst/>
          </a:prstGeom>
          <a:noFill/>
        </p:spPr>
        <p:txBody>
          <a:bodyPr wrap="square" lIns="0" rIns="0">
            <a:noAutofit/>
          </a:bodyPr>
          <a:lstStyle/>
          <a:p>
            <a:pPr algn="ctr"/>
            <a:r>
              <a:rPr lang="en-US" sz="800">
                <a:solidFill>
                  <a:schemeClr val="bg1"/>
                </a:solidFill>
              </a:rPr>
              <a:t>AI Alt</a:t>
            </a:r>
          </a:p>
        </p:txBody>
      </p:sp>
      <p:sp>
        <p:nvSpPr>
          <p:cNvPr id="351" name="TextBox 350">
            <a:extLst>
              <a:ext uri="{FF2B5EF4-FFF2-40B4-BE49-F238E27FC236}">
                <a16:creationId xmlns:a16="http://schemas.microsoft.com/office/drawing/2014/main" id="{4E733983-4B84-4206-9B4C-1326E9C07CAE}"/>
              </a:ext>
            </a:extLst>
          </p:cNvPr>
          <p:cNvSpPr txBox="1"/>
          <p:nvPr userDrawn="1"/>
        </p:nvSpPr>
        <p:spPr>
          <a:xfrm>
            <a:off x="6096309" y="5877738"/>
            <a:ext cx="709636" cy="215444"/>
          </a:xfrm>
          <a:prstGeom prst="rect">
            <a:avLst/>
          </a:prstGeom>
          <a:noFill/>
        </p:spPr>
        <p:txBody>
          <a:bodyPr wrap="square" lIns="0" rIns="0">
            <a:noAutofit/>
          </a:bodyPr>
          <a:lstStyle/>
          <a:p>
            <a:pPr algn="ctr"/>
            <a:r>
              <a:rPr lang="en-US" sz="800">
                <a:solidFill>
                  <a:schemeClr val="bg1"/>
                </a:solidFill>
              </a:rPr>
              <a:t>Label</a:t>
            </a:r>
          </a:p>
        </p:txBody>
      </p:sp>
      <p:sp>
        <p:nvSpPr>
          <p:cNvPr id="353" name="TextBox 352">
            <a:extLst>
              <a:ext uri="{FF2B5EF4-FFF2-40B4-BE49-F238E27FC236}">
                <a16:creationId xmlns:a16="http://schemas.microsoft.com/office/drawing/2014/main" id="{13AFA605-90CB-4AC7-87F1-07FD8EF7F929}"/>
              </a:ext>
            </a:extLst>
          </p:cNvPr>
          <p:cNvSpPr txBox="1"/>
          <p:nvPr userDrawn="1"/>
        </p:nvSpPr>
        <p:spPr>
          <a:xfrm>
            <a:off x="6096309" y="3367961"/>
            <a:ext cx="709636" cy="338554"/>
          </a:xfrm>
          <a:prstGeom prst="rect">
            <a:avLst/>
          </a:prstGeom>
          <a:noFill/>
        </p:spPr>
        <p:txBody>
          <a:bodyPr wrap="square" lIns="0" rIns="0">
            <a:noAutofit/>
          </a:bodyPr>
          <a:lstStyle/>
          <a:p>
            <a:pPr algn="ctr"/>
            <a:r>
              <a:rPr lang="en-US" sz="800">
                <a:solidFill>
                  <a:schemeClr val="bg1"/>
                </a:solidFill>
              </a:rPr>
              <a:t>Contact</a:t>
            </a:r>
          </a:p>
          <a:p>
            <a:pPr algn="ctr"/>
            <a:r>
              <a:rPr lang="en-US" sz="800">
                <a:solidFill>
                  <a:schemeClr val="bg1"/>
                </a:solidFill>
              </a:rPr>
              <a:t>email</a:t>
            </a:r>
          </a:p>
        </p:txBody>
      </p:sp>
      <p:sp>
        <p:nvSpPr>
          <p:cNvPr id="355" name="TextBox 354">
            <a:extLst>
              <a:ext uri="{FF2B5EF4-FFF2-40B4-BE49-F238E27FC236}">
                <a16:creationId xmlns:a16="http://schemas.microsoft.com/office/drawing/2014/main" id="{01E610FF-04CC-480F-AC21-B1F5E1610624}"/>
              </a:ext>
            </a:extLst>
          </p:cNvPr>
          <p:cNvSpPr txBox="1"/>
          <p:nvPr userDrawn="1"/>
        </p:nvSpPr>
        <p:spPr>
          <a:xfrm>
            <a:off x="6096309" y="4216498"/>
            <a:ext cx="709636" cy="215444"/>
          </a:xfrm>
          <a:prstGeom prst="rect">
            <a:avLst/>
          </a:prstGeom>
          <a:noFill/>
        </p:spPr>
        <p:txBody>
          <a:bodyPr wrap="square" lIns="0" rIns="0">
            <a:noAutofit/>
          </a:bodyPr>
          <a:lstStyle/>
          <a:p>
            <a:pPr algn="ctr"/>
            <a:r>
              <a:rPr lang="en-US" sz="800">
                <a:solidFill>
                  <a:schemeClr val="bg1"/>
                </a:solidFill>
              </a:rPr>
              <a:t>Done</a:t>
            </a:r>
          </a:p>
        </p:txBody>
      </p:sp>
      <p:sp>
        <p:nvSpPr>
          <p:cNvPr id="357" name="TextBox 356">
            <a:extLst>
              <a:ext uri="{FF2B5EF4-FFF2-40B4-BE49-F238E27FC236}">
                <a16:creationId xmlns:a16="http://schemas.microsoft.com/office/drawing/2014/main" id="{FF55EBF2-EF4B-4F98-A36D-780219BBC4EB}"/>
              </a:ext>
            </a:extLst>
          </p:cNvPr>
          <p:cNvSpPr txBox="1"/>
          <p:nvPr userDrawn="1"/>
        </p:nvSpPr>
        <p:spPr>
          <a:xfrm>
            <a:off x="6810720" y="5053521"/>
            <a:ext cx="709636" cy="215444"/>
          </a:xfrm>
          <a:prstGeom prst="rect">
            <a:avLst/>
          </a:prstGeom>
          <a:noFill/>
        </p:spPr>
        <p:txBody>
          <a:bodyPr wrap="square" lIns="0" rIns="0">
            <a:noAutofit/>
          </a:bodyPr>
          <a:lstStyle/>
          <a:p>
            <a:pPr algn="ctr"/>
            <a:r>
              <a:rPr lang="en-US" sz="800">
                <a:solidFill>
                  <a:schemeClr val="bg1"/>
                </a:solidFill>
              </a:rPr>
              <a:t>First-</a:t>
            </a:r>
            <a:r>
              <a:rPr lang="en-US" sz="800" err="1">
                <a:solidFill>
                  <a:schemeClr val="bg1"/>
                </a:solidFill>
              </a:rPr>
              <a:t>onebox</a:t>
            </a:r>
            <a:endParaRPr lang="en-US" sz="800">
              <a:solidFill>
                <a:schemeClr val="bg1"/>
              </a:solidFill>
            </a:endParaRPr>
          </a:p>
        </p:txBody>
      </p:sp>
      <p:sp>
        <p:nvSpPr>
          <p:cNvPr id="359" name="TextBox 358">
            <a:extLst>
              <a:ext uri="{FF2B5EF4-FFF2-40B4-BE49-F238E27FC236}">
                <a16:creationId xmlns:a16="http://schemas.microsoft.com/office/drawing/2014/main" id="{227BC9DF-042F-4718-A11B-7C80BFEB231E}"/>
              </a:ext>
            </a:extLst>
          </p:cNvPr>
          <p:cNvSpPr txBox="1"/>
          <p:nvPr userDrawn="1"/>
        </p:nvSpPr>
        <p:spPr>
          <a:xfrm>
            <a:off x="6096309" y="2580873"/>
            <a:ext cx="709636" cy="338554"/>
          </a:xfrm>
          <a:prstGeom prst="rect">
            <a:avLst/>
          </a:prstGeom>
          <a:noFill/>
        </p:spPr>
        <p:txBody>
          <a:bodyPr wrap="square" lIns="0" rIns="0">
            <a:noAutofit/>
          </a:bodyPr>
          <a:lstStyle/>
          <a:p>
            <a:pPr algn="ctr"/>
            <a:r>
              <a:rPr lang="en-US" sz="800">
                <a:solidFill>
                  <a:schemeClr val="bg1"/>
                </a:solidFill>
              </a:rPr>
              <a:t>Background automation</a:t>
            </a:r>
          </a:p>
        </p:txBody>
      </p:sp>
      <p:sp>
        <p:nvSpPr>
          <p:cNvPr id="361" name="TextBox 360">
            <a:extLst>
              <a:ext uri="{FF2B5EF4-FFF2-40B4-BE49-F238E27FC236}">
                <a16:creationId xmlns:a16="http://schemas.microsoft.com/office/drawing/2014/main" id="{02932810-D34E-44B5-A09C-8502BF7848D4}"/>
              </a:ext>
            </a:extLst>
          </p:cNvPr>
          <p:cNvSpPr txBox="1"/>
          <p:nvPr userDrawn="1"/>
        </p:nvSpPr>
        <p:spPr>
          <a:xfrm>
            <a:off x="6810720" y="1753079"/>
            <a:ext cx="709636" cy="215444"/>
          </a:xfrm>
          <a:prstGeom prst="rect">
            <a:avLst/>
          </a:prstGeom>
          <a:noFill/>
        </p:spPr>
        <p:txBody>
          <a:bodyPr wrap="square" lIns="0" rIns="0">
            <a:noAutofit/>
          </a:bodyPr>
          <a:lstStyle/>
          <a:p>
            <a:pPr algn="ctr"/>
            <a:r>
              <a:rPr lang="en-US" sz="800">
                <a:solidFill>
                  <a:schemeClr val="bg1"/>
                </a:solidFill>
              </a:rPr>
              <a:t>AI Enabled</a:t>
            </a:r>
          </a:p>
        </p:txBody>
      </p:sp>
      <p:sp>
        <p:nvSpPr>
          <p:cNvPr id="363" name="TextBox 362">
            <a:extLst>
              <a:ext uri="{FF2B5EF4-FFF2-40B4-BE49-F238E27FC236}">
                <a16:creationId xmlns:a16="http://schemas.microsoft.com/office/drawing/2014/main" id="{A88ED0E5-4A3E-48C8-850F-CFF2D74ACADF}"/>
              </a:ext>
            </a:extLst>
          </p:cNvPr>
          <p:cNvSpPr txBox="1"/>
          <p:nvPr userDrawn="1"/>
        </p:nvSpPr>
        <p:spPr>
          <a:xfrm>
            <a:off x="6810720" y="5877738"/>
            <a:ext cx="709636" cy="215444"/>
          </a:xfrm>
          <a:prstGeom prst="rect">
            <a:avLst/>
          </a:prstGeom>
          <a:noFill/>
        </p:spPr>
        <p:txBody>
          <a:bodyPr wrap="square" lIns="0" rIns="0">
            <a:noAutofit/>
          </a:bodyPr>
          <a:lstStyle/>
          <a:p>
            <a:pPr algn="ctr"/>
            <a:r>
              <a:rPr lang="en-US" sz="800">
                <a:solidFill>
                  <a:schemeClr val="bg1"/>
                </a:solidFill>
              </a:rPr>
              <a:t>Label alt</a:t>
            </a:r>
          </a:p>
        </p:txBody>
      </p:sp>
      <p:sp>
        <p:nvSpPr>
          <p:cNvPr id="365" name="TextBox 364">
            <a:extLst>
              <a:ext uri="{FF2B5EF4-FFF2-40B4-BE49-F238E27FC236}">
                <a16:creationId xmlns:a16="http://schemas.microsoft.com/office/drawing/2014/main" id="{7B8203C8-F4A3-4AFF-B288-92169C7747F9}"/>
              </a:ext>
            </a:extLst>
          </p:cNvPr>
          <p:cNvSpPr txBox="1"/>
          <p:nvPr userDrawn="1"/>
        </p:nvSpPr>
        <p:spPr>
          <a:xfrm>
            <a:off x="8959652" y="3367961"/>
            <a:ext cx="709636" cy="215444"/>
          </a:xfrm>
          <a:prstGeom prst="rect">
            <a:avLst/>
          </a:prstGeom>
          <a:noFill/>
        </p:spPr>
        <p:txBody>
          <a:bodyPr wrap="square" lIns="0" rIns="0">
            <a:noAutofit/>
          </a:bodyPr>
          <a:lstStyle/>
          <a:p>
            <a:pPr algn="ctr"/>
            <a:r>
              <a:rPr lang="en-US" sz="800">
                <a:solidFill>
                  <a:schemeClr val="bg1"/>
                </a:solidFill>
              </a:rPr>
              <a:t>Cost low</a:t>
            </a:r>
          </a:p>
        </p:txBody>
      </p:sp>
      <p:sp>
        <p:nvSpPr>
          <p:cNvPr id="367" name="TextBox 366">
            <a:extLst>
              <a:ext uri="{FF2B5EF4-FFF2-40B4-BE49-F238E27FC236}">
                <a16:creationId xmlns:a16="http://schemas.microsoft.com/office/drawing/2014/main" id="{26507E6B-1C2B-4A60-9A07-3D525B32BE9D}"/>
              </a:ext>
            </a:extLst>
          </p:cNvPr>
          <p:cNvSpPr txBox="1"/>
          <p:nvPr userDrawn="1"/>
        </p:nvSpPr>
        <p:spPr>
          <a:xfrm>
            <a:off x="8959652" y="4216498"/>
            <a:ext cx="709636" cy="215444"/>
          </a:xfrm>
          <a:prstGeom prst="rect">
            <a:avLst/>
          </a:prstGeom>
          <a:noFill/>
        </p:spPr>
        <p:txBody>
          <a:bodyPr wrap="square" lIns="0" rIns="0">
            <a:noAutofit/>
          </a:bodyPr>
          <a:lstStyle/>
          <a:p>
            <a:pPr algn="ctr"/>
            <a:r>
              <a:rPr lang="en-US" sz="800">
                <a:solidFill>
                  <a:schemeClr val="bg1"/>
                </a:solidFill>
              </a:rPr>
              <a:t>Editor</a:t>
            </a:r>
          </a:p>
        </p:txBody>
      </p:sp>
      <p:sp>
        <p:nvSpPr>
          <p:cNvPr id="369" name="TextBox 368">
            <a:extLst>
              <a:ext uri="{FF2B5EF4-FFF2-40B4-BE49-F238E27FC236}">
                <a16:creationId xmlns:a16="http://schemas.microsoft.com/office/drawing/2014/main" id="{373AB452-BC5E-4E48-A8F0-B6E1ACDDB33C}"/>
              </a:ext>
            </a:extLst>
          </p:cNvPr>
          <p:cNvSpPr txBox="1"/>
          <p:nvPr userDrawn="1"/>
        </p:nvSpPr>
        <p:spPr>
          <a:xfrm>
            <a:off x="9672676" y="5053521"/>
            <a:ext cx="709636" cy="215444"/>
          </a:xfrm>
          <a:prstGeom prst="rect">
            <a:avLst/>
          </a:prstGeom>
          <a:noFill/>
        </p:spPr>
        <p:txBody>
          <a:bodyPr wrap="square" lIns="0" rIns="0">
            <a:noAutofit/>
          </a:bodyPr>
          <a:lstStyle/>
          <a:p>
            <a:pPr algn="ctr"/>
            <a:r>
              <a:rPr lang="en-US" sz="800">
                <a:solidFill>
                  <a:schemeClr val="bg1"/>
                </a:solidFill>
              </a:rPr>
              <a:t>Goals</a:t>
            </a:r>
          </a:p>
        </p:txBody>
      </p:sp>
      <p:sp>
        <p:nvSpPr>
          <p:cNvPr id="371" name="TextBox 370">
            <a:extLst>
              <a:ext uri="{FF2B5EF4-FFF2-40B4-BE49-F238E27FC236}">
                <a16:creationId xmlns:a16="http://schemas.microsoft.com/office/drawing/2014/main" id="{02469338-110D-47CC-9317-6A4426BFA917}"/>
              </a:ext>
            </a:extLst>
          </p:cNvPr>
          <p:cNvSpPr txBox="1"/>
          <p:nvPr userDrawn="1"/>
        </p:nvSpPr>
        <p:spPr>
          <a:xfrm>
            <a:off x="8959652" y="2580873"/>
            <a:ext cx="709636" cy="338554"/>
          </a:xfrm>
          <a:prstGeom prst="rect">
            <a:avLst/>
          </a:prstGeom>
          <a:noFill/>
        </p:spPr>
        <p:txBody>
          <a:bodyPr wrap="square" lIns="0" rIns="0">
            <a:noAutofit/>
          </a:bodyPr>
          <a:lstStyle/>
          <a:p>
            <a:pPr algn="ctr"/>
            <a:r>
              <a:rPr lang="en-US" sz="800">
                <a:solidFill>
                  <a:schemeClr val="bg1"/>
                </a:solidFill>
              </a:rPr>
              <a:t>Business partner-up alt</a:t>
            </a:r>
          </a:p>
        </p:txBody>
      </p:sp>
      <p:sp>
        <p:nvSpPr>
          <p:cNvPr id="373" name="TextBox 372">
            <a:extLst>
              <a:ext uri="{FF2B5EF4-FFF2-40B4-BE49-F238E27FC236}">
                <a16:creationId xmlns:a16="http://schemas.microsoft.com/office/drawing/2014/main" id="{BC8ABBD0-8FAE-4B8C-B89D-4BA3454D801C}"/>
              </a:ext>
            </a:extLst>
          </p:cNvPr>
          <p:cNvSpPr txBox="1"/>
          <p:nvPr userDrawn="1"/>
        </p:nvSpPr>
        <p:spPr>
          <a:xfrm>
            <a:off x="9672676" y="1753079"/>
            <a:ext cx="709636" cy="338554"/>
          </a:xfrm>
          <a:prstGeom prst="rect">
            <a:avLst/>
          </a:prstGeom>
          <a:noFill/>
        </p:spPr>
        <p:txBody>
          <a:bodyPr wrap="square" lIns="0" rIns="0">
            <a:noAutofit/>
          </a:bodyPr>
          <a:lstStyle/>
          <a:p>
            <a:pPr algn="ctr"/>
            <a:r>
              <a:rPr lang="en-US" sz="800">
                <a:solidFill>
                  <a:schemeClr val="bg1"/>
                </a:solidFill>
              </a:rPr>
              <a:t>App-3rd-party  2</a:t>
            </a:r>
          </a:p>
        </p:txBody>
      </p:sp>
      <p:sp>
        <p:nvSpPr>
          <p:cNvPr id="375" name="TextBox 374">
            <a:extLst>
              <a:ext uri="{FF2B5EF4-FFF2-40B4-BE49-F238E27FC236}">
                <a16:creationId xmlns:a16="http://schemas.microsoft.com/office/drawing/2014/main" id="{C5C19617-191C-43CD-88A9-C993E496AE51}"/>
              </a:ext>
            </a:extLst>
          </p:cNvPr>
          <p:cNvSpPr txBox="1"/>
          <p:nvPr userDrawn="1"/>
        </p:nvSpPr>
        <p:spPr>
          <a:xfrm>
            <a:off x="10387591" y="5877738"/>
            <a:ext cx="709636" cy="338554"/>
          </a:xfrm>
          <a:prstGeom prst="rect">
            <a:avLst/>
          </a:prstGeom>
          <a:noFill/>
        </p:spPr>
        <p:txBody>
          <a:bodyPr wrap="square" lIns="0" rIns="0">
            <a:noAutofit/>
          </a:bodyPr>
          <a:lstStyle/>
          <a:p>
            <a:pPr algn="ctr"/>
            <a:r>
              <a:rPr lang="en-US" sz="800">
                <a:solidFill>
                  <a:schemeClr val="bg1"/>
                </a:solidFill>
              </a:rPr>
              <a:t>Link </a:t>
            </a:r>
          </a:p>
          <a:p>
            <a:pPr algn="ctr"/>
            <a:r>
              <a:rPr lang="en-US" sz="800">
                <a:solidFill>
                  <a:schemeClr val="bg1"/>
                </a:solidFill>
              </a:rPr>
              <a:t>special</a:t>
            </a:r>
          </a:p>
        </p:txBody>
      </p:sp>
      <p:sp>
        <p:nvSpPr>
          <p:cNvPr id="377" name="TextBox 376">
            <a:extLst>
              <a:ext uri="{FF2B5EF4-FFF2-40B4-BE49-F238E27FC236}">
                <a16:creationId xmlns:a16="http://schemas.microsoft.com/office/drawing/2014/main" id="{74CC0254-9713-4D1E-9792-B0499E96D642}"/>
              </a:ext>
            </a:extLst>
          </p:cNvPr>
          <p:cNvSpPr txBox="1"/>
          <p:nvPr userDrawn="1"/>
        </p:nvSpPr>
        <p:spPr>
          <a:xfrm>
            <a:off x="2524257" y="3367961"/>
            <a:ext cx="709636" cy="338554"/>
          </a:xfrm>
          <a:prstGeom prst="rect">
            <a:avLst/>
          </a:prstGeom>
          <a:noFill/>
        </p:spPr>
        <p:txBody>
          <a:bodyPr wrap="square" lIns="0" rIns="0">
            <a:noAutofit/>
          </a:bodyPr>
          <a:lstStyle/>
          <a:p>
            <a:pPr algn="ctr"/>
            <a:r>
              <a:rPr lang="en-US" sz="800">
                <a:solidFill>
                  <a:schemeClr val="bg1"/>
                </a:solidFill>
              </a:rPr>
              <a:t>Cloud download</a:t>
            </a:r>
          </a:p>
        </p:txBody>
      </p:sp>
      <p:sp>
        <p:nvSpPr>
          <p:cNvPr id="379" name="TextBox 378">
            <a:extLst>
              <a:ext uri="{FF2B5EF4-FFF2-40B4-BE49-F238E27FC236}">
                <a16:creationId xmlns:a16="http://schemas.microsoft.com/office/drawing/2014/main" id="{90367A62-FCD8-4536-B482-C6985DE57C6D}"/>
              </a:ext>
            </a:extLst>
          </p:cNvPr>
          <p:cNvSpPr txBox="1"/>
          <p:nvPr userDrawn="1"/>
        </p:nvSpPr>
        <p:spPr>
          <a:xfrm>
            <a:off x="2524257" y="4216498"/>
            <a:ext cx="709636" cy="215444"/>
          </a:xfrm>
          <a:prstGeom prst="rect">
            <a:avLst/>
          </a:prstGeom>
          <a:noFill/>
        </p:spPr>
        <p:txBody>
          <a:bodyPr wrap="square" lIns="0" rIns="0">
            <a:noAutofit/>
          </a:bodyPr>
          <a:lstStyle/>
          <a:p>
            <a:pPr algn="ctr"/>
            <a:r>
              <a:rPr lang="en-US" sz="800">
                <a:solidFill>
                  <a:schemeClr val="bg1"/>
                </a:solidFill>
              </a:rPr>
              <a:t>Crown</a:t>
            </a:r>
          </a:p>
        </p:txBody>
      </p:sp>
      <p:sp>
        <p:nvSpPr>
          <p:cNvPr id="381" name="TextBox 380">
            <a:extLst>
              <a:ext uri="{FF2B5EF4-FFF2-40B4-BE49-F238E27FC236}">
                <a16:creationId xmlns:a16="http://schemas.microsoft.com/office/drawing/2014/main" id="{E9DA5E44-198B-4EA0-8862-01B80AD26BFB}"/>
              </a:ext>
            </a:extLst>
          </p:cNvPr>
          <p:cNvSpPr txBox="1"/>
          <p:nvPr userDrawn="1"/>
        </p:nvSpPr>
        <p:spPr>
          <a:xfrm>
            <a:off x="3241239" y="5053521"/>
            <a:ext cx="709636" cy="215444"/>
          </a:xfrm>
          <a:prstGeom prst="rect">
            <a:avLst/>
          </a:prstGeom>
          <a:noFill/>
        </p:spPr>
        <p:txBody>
          <a:bodyPr wrap="square" lIns="0" rIns="0">
            <a:noAutofit/>
          </a:bodyPr>
          <a:lstStyle/>
          <a:p>
            <a:pPr algn="ctr"/>
            <a:r>
              <a:rPr lang="en-US" sz="800">
                <a:solidFill>
                  <a:schemeClr val="bg1"/>
                </a:solidFill>
              </a:rPr>
              <a:t>First Emoji</a:t>
            </a:r>
          </a:p>
        </p:txBody>
      </p:sp>
      <p:sp>
        <p:nvSpPr>
          <p:cNvPr id="383" name="TextBox 382">
            <a:extLst>
              <a:ext uri="{FF2B5EF4-FFF2-40B4-BE49-F238E27FC236}">
                <a16:creationId xmlns:a16="http://schemas.microsoft.com/office/drawing/2014/main" id="{2DF569CF-FFFA-4E39-B9D6-B772947C8F66}"/>
              </a:ext>
            </a:extLst>
          </p:cNvPr>
          <p:cNvSpPr txBox="1"/>
          <p:nvPr userDrawn="1"/>
        </p:nvSpPr>
        <p:spPr>
          <a:xfrm>
            <a:off x="11099777" y="1753079"/>
            <a:ext cx="709636" cy="215444"/>
          </a:xfrm>
          <a:prstGeom prst="rect">
            <a:avLst/>
          </a:prstGeom>
          <a:noFill/>
        </p:spPr>
        <p:txBody>
          <a:bodyPr wrap="square" lIns="0" rIns="0">
            <a:noAutofit/>
          </a:bodyPr>
          <a:lstStyle/>
          <a:p>
            <a:pPr algn="ctr"/>
            <a:r>
              <a:rPr lang="en-US" sz="800">
                <a:solidFill>
                  <a:schemeClr val="bg1"/>
                </a:solidFill>
              </a:rPr>
              <a:t>Assessment</a:t>
            </a:r>
          </a:p>
        </p:txBody>
      </p:sp>
      <p:sp>
        <p:nvSpPr>
          <p:cNvPr id="385" name="TextBox 384">
            <a:extLst>
              <a:ext uri="{FF2B5EF4-FFF2-40B4-BE49-F238E27FC236}">
                <a16:creationId xmlns:a16="http://schemas.microsoft.com/office/drawing/2014/main" id="{9C819BE3-A96F-4379-9B22-D0296A58E75A}"/>
              </a:ext>
            </a:extLst>
          </p:cNvPr>
          <p:cNvSpPr txBox="1"/>
          <p:nvPr userDrawn="1"/>
        </p:nvSpPr>
        <p:spPr>
          <a:xfrm>
            <a:off x="3241239" y="1753079"/>
            <a:ext cx="709636" cy="215444"/>
          </a:xfrm>
          <a:prstGeom prst="rect">
            <a:avLst/>
          </a:prstGeom>
          <a:noFill/>
        </p:spPr>
        <p:txBody>
          <a:bodyPr wrap="square" lIns="0" rIns="0">
            <a:noAutofit/>
          </a:bodyPr>
          <a:lstStyle/>
          <a:p>
            <a:pPr algn="ctr"/>
            <a:r>
              <a:rPr lang="en-US" sz="800">
                <a:solidFill>
                  <a:schemeClr val="bg1"/>
                </a:solidFill>
              </a:rPr>
              <a:t>Abstract</a:t>
            </a:r>
          </a:p>
        </p:txBody>
      </p:sp>
      <p:sp>
        <p:nvSpPr>
          <p:cNvPr id="387" name="TextBox 386">
            <a:extLst>
              <a:ext uri="{FF2B5EF4-FFF2-40B4-BE49-F238E27FC236}">
                <a16:creationId xmlns:a16="http://schemas.microsoft.com/office/drawing/2014/main" id="{760E27AD-12EF-4C09-93C0-31471C7AF0E3}"/>
              </a:ext>
            </a:extLst>
          </p:cNvPr>
          <p:cNvSpPr txBox="1"/>
          <p:nvPr userDrawn="1"/>
        </p:nvSpPr>
        <p:spPr>
          <a:xfrm>
            <a:off x="3241239" y="5877738"/>
            <a:ext cx="709636" cy="215444"/>
          </a:xfrm>
          <a:prstGeom prst="rect">
            <a:avLst/>
          </a:prstGeom>
          <a:noFill/>
        </p:spPr>
        <p:txBody>
          <a:bodyPr wrap="square" lIns="0" rIns="0">
            <a:noAutofit/>
          </a:bodyPr>
          <a:lstStyle/>
          <a:p>
            <a:pPr algn="ctr"/>
            <a:r>
              <a:rPr lang="en-US" sz="800">
                <a:solidFill>
                  <a:schemeClr val="bg1"/>
                </a:solidFill>
              </a:rPr>
              <a:t>Information</a:t>
            </a:r>
          </a:p>
        </p:txBody>
      </p:sp>
      <p:sp>
        <p:nvSpPr>
          <p:cNvPr id="389" name="TextBox 388">
            <a:extLst>
              <a:ext uri="{FF2B5EF4-FFF2-40B4-BE49-F238E27FC236}">
                <a16:creationId xmlns:a16="http://schemas.microsoft.com/office/drawing/2014/main" id="{CAC0382A-B148-4523-B831-DBE4771D7B00}"/>
              </a:ext>
            </a:extLst>
          </p:cNvPr>
          <p:cNvSpPr txBox="1"/>
          <p:nvPr userDrawn="1"/>
        </p:nvSpPr>
        <p:spPr>
          <a:xfrm>
            <a:off x="3932072" y="3367961"/>
            <a:ext cx="709636" cy="338554"/>
          </a:xfrm>
          <a:prstGeom prst="rect">
            <a:avLst/>
          </a:prstGeom>
          <a:noFill/>
        </p:spPr>
        <p:txBody>
          <a:bodyPr wrap="square" lIns="0" rIns="0">
            <a:noAutofit/>
          </a:bodyPr>
          <a:lstStyle/>
          <a:p>
            <a:pPr algn="ctr"/>
            <a:r>
              <a:rPr lang="en-US" sz="800">
                <a:solidFill>
                  <a:schemeClr val="bg1"/>
                </a:solidFill>
              </a:rPr>
              <a:t>Cloud </a:t>
            </a:r>
          </a:p>
          <a:p>
            <a:pPr algn="ctr"/>
            <a:r>
              <a:rPr lang="en-US" sz="800">
                <a:solidFill>
                  <a:schemeClr val="bg1"/>
                </a:solidFill>
              </a:rPr>
              <a:t>upload</a:t>
            </a:r>
          </a:p>
        </p:txBody>
      </p:sp>
      <p:sp>
        <p:nvSpPr>
          <p:cNvPr id="391" name="TextBox 390">
            <a:extLst>
              <a:ext uri="{FF2B5EF4-FFF2-40B4-BE49-F238E27FC236}">
                <a16:creationId xmlns:a16="http://schemas.microsoft.com/office/drawing/2014/main" id="{03B1F479-1CEB-4427-A8CC-DAB95EBDB3AA}"/>
              </a:ext>
            </a:extLst>
          </p:cNvPr>
          <p:cNvSpPr txBox="1"/>
          <p:nvPr userDrawn="1"/>
        </p:nvSpPr>
        <p:spPr>
          <a:xfrm>
            <a:off x="3932072" y="4216498"/>
            <a:ext cx="709636" cy="215444"/>
          </a:xfrm>
          <a:prstGeom prst="rect">
            <a:avLst/>
          </a:prstGeom>
          <a:noFill/>
        </p:spPr>
        <p:txBody>
          <a:bodyPr wrap="square" lIns="0" rIns="0">
            <a:noAutofit/>
          </a:bodyPr>
          <a:lstStyle/>
          <a:p>
            <a:pPr algn="ctr"/>
            <a:r>
              <a:rPr lang="en-US" sz="800">
                <a:solidFill>
                  <a:schemeClr val="bg1"/>
                </a:solidFill>
              </a:rPr>
              <a:t>Decrease</a:t>
            </a:r>
          </a:p>
        </p:txBody>
      </p:sp>
      <p:sp>
        <p:nvSpPr>
          <p:cNvPr id="393" name="TextBox 392">
            <a:extLst>
              <a:ext uri="{FF2B5EF4-FFF2-40B4-BE49-F238E27FC236}">
                <a16:creationId xmlns:a16="http://schemas.microsoft.com/office/drawing/2014/main" id="{4C6538F6-318C-4897-8FB1-ECDB51724407}"/>
              </a:ext>
            </a:extLst>
          </p:cNvPr>
          <p:cNvSpPr txBox="1"/>
          <p:nvPr userDrawn="1"/>
        </p:nvSpPr>
        <p:spPr>
          <a:xfrm>
            <a:off x="4667488" y="5053521"/>
            <a:ext cx="709636" cy="215444"/>
          </a:xfrm>
          <a:prstGeom prst="rect">
            <a:avLst/>
          </a:prstGeom>
          <a:noFill/>
        </p:spPr>
        <p:txBody>
          <a:bodyPr wrap="square" lIns="0" rIns="0">
            <a:noAutofit/>
          </a:bodyPr>
          <a:lstStyle/>
          <a:p>
            <a:pPr algn="ctr"/>
            <a:r>
              <a:rPr lang="en-US" sz="800">
                <a:solidFill>
                  <a:schemeClr val="bg1"/>
                </a:solidFill>
              </a:rPr>
              <a:t>First-like</a:t>
            </a:r>
          </a:p>
        </p:txBody>
      </p:sp>
      <p:sp>
        <p:nvSpPr>
          <p:cNvPr id="395" name="TextBox 394">
            <a:extLst>
              <a:ext uri="{FF2B5EF4-FFF2-40B4-BE49-F238E27FC236}">
                <a16:creationId xmlns:a16="http://schemas.microsoft.com/office/drawing/2014/main" id="{21DE5928-FF83-4400-BE86-DBA42D3EEBD4}"/>
              </a:ext>
            </a:extLst>
          </p:cNvPr>
          <p:cNvSpPr txBox="1"/>
          <p:nvPr userDrawn="1"/>
        </p:nvSpPr>
        <p:spPr>
          <a:xfrm>
            <a:off x="3932072" y="2580873"/>
            <a:ext cx="709636" cy="215444"/>
          </a:xfrm>
          <a:prstGeom prst="rect">
            <a:avLst/>
          </a:prstGeom>
          <a:noFill/>
        </p:spPr>
        <p:txBody>
          <a:bodyPr wrap="square" lIns="0" rIns="0">
            <a:noAutofit/>
          </a:bodyPr>
          <a:lstStyle/>
          <a:p>
            <a:pPr algn="ctr"/>
            <a:r>
              <a:rPr lang="en-US" sz="800">
                <a:solidFill>
                  <a:schemeClr val="bg1"/>
                </a:solidFill>
              </a:rPr>
              <a:t>Autobiographer</a:t>
            </a:r>
          </a:p>
        </p:txBody>
      </p:sp>
      <p:sp>
        <p:nvSpPr>
          <p:cNvPr id="397" name="TextBox 396">
            <a:extLst>
              <a:ext uri="{FF2B5EF4-FFF2-40B4-BE49-F238E27FC236}">
                <a16:creationId xmlns:a16="http://schemas.microsoft.com/office/drawing/2014/main" id="{95496E97-9B73-477B-B766-41C4515FFC03}"/>
              </a:ext>
            </a:extLst>
          </p:cNvPr>
          <p:cNvSpPr txBox="1"/>
          <p:nvPr userDrawn="1"/>
        </p:nvSpPr>
        <p:spPr>
          <a:xfrm>
            <a:off x="4667488" y="1753079"/>
            <a:ext cx="709636" cy="338554"/>
          </a:xfrm>
          <a:prstGeom prst="rect">
            <a:avLst/>
          </a:prstGeom>
          <a:noFill/>
        </p:spPr>
        <p:txBody>
          <a:bodyPr wrap="square" lIns="0" rIns="0">
            <a:noAutofit/>
          </a:bodyPr>
          <a:lstStyle/>
          <a:p>
            <a:pPr algn="ctr"/>
            <a:r>
              <a:rPr lang="en-US" sz="800">
                <a:solidFill>
                  <a:schemeClr val="bg1"/>
                </a:solidFill>
              </a:rPr>
              <a:t>Advanced </a:t>
            </a:r>
          </a:p>
          <a:p>
            <a:pPr algn="ctr"/>
            <a:r>
              <a:rPr lang="en-US" sz="800">
                <a:solidFill>
                  <a:schemeClr val="bg1"/>
                </a:solidFill>
              </a:rPr>
              <a:t>OCR</a:t>
            </a:r>
          </a:p>
        </p:txBody>
      </p:sp>
      <p:sp>
        <p:nvSpPr>
          <p:cNvPr id="399" name="TextBox 398">
            <a:extLst>
              <a:ext uri="{FF2B5EF4-FFF2-40B4-BE49-F238E27FC236}">
                <a16:creationId xmlns:a16="http://schemas.microsoft.com/office/drawing/2014/main" id="{FDE70475-47F8-43D0-A774-BF626208DEF3}"/>
              </a:ext>
            </a:extLst>
          </p:cNvPr>
          <p:cNvSpPr txBox="1"/>
          <p:nvPr userDrawn="1"/>
        </p:nvSpPr>
        <p:spPr>
          <a:xfrm>
            <a:off x="4667488" y="5877738"/>
            <a:ext cx="709636" cy="215444"/>
          </a:xfrm>
          <a:prstGeom prst="rect">
            <a:avLst/>
          </a:prstGeom>
          <a:noFill/>
        </p:spPr>
        <p:txBody>
          <a:bodyPr wrap="square" lIns="0" rIns="0">
            <a:noAutofit/>
          </a:bodyPr>
          <a:lstStyle/>
          <a:p>
            <a:pPr algn="ctr"/>
            <a:r>
              <a:rPr lang="en-US" sz="800">
                <a:solidFill>
                  <a:schemeClr val="bg1"/>
                </a:solidFill>
              </a:rPr>
              <a:t>Institutionalize</a:t>
            </a:r>
          </a:p>
        </p:txBody>
      </p:sp>
      <p:sp>
        <p:nvSpPr>
          <p:cNvPr id="401" name="TextBox 400">
            <a:extLst>
              <a:ext uri="{FF2B5EF4-FFF2-40B4-BE49-F238E27FC236}">
                <a16:creationId xmlns:a16="http://schemas.microsoft.com/office/drawing/2014/main" id="{88CBAD70-9703-44D9-830A-EC106E6059C6}"/>
              </a:ext>
            </a:extLst>
          </p:cNvPr>
          <p:cNvSpPr txBox="1"/>
          <p:nvPr userDrawn="1"/>
        </p:nvSpPr>
        <p:spPr>
          <a:xfrm>
            <a:off x="3241239" y="3367961"/>
            <a:ext cx="709636" cy="338554"/>
          </a:xfrm>
          <a:prstGeom prst="rect">
            <a:avLst/>
          </a:prstGeom>
          <a:noFill/>
        </p:spPr>
        <p:txBody>
          <a:bodyPr wrap="square" lIns="0" rIns="0">
            <a:noAutofit/>
          </a:bodyPr>
          <a:lstStyle/>
          <a:p>
            <a:pPr algn="ctr"/>
            <a:r>
              <a:rPr lang="en-US" sz="800">
                <a:solidFill>
                  <a:schemeClr val="bg1"/>
                </a:solidFill>
              </a:rPr>
              <a:t>Cloud </a:t>
            </a:r>
          </a:p>
          <a:p>
            <a:pPr algn="ctr"/>
            <a:r>
              <a:rPr lang="en-US" sz="800">
                <a:solidFill>
                  <a:schemeClr val="bg1"/>
                </a:solidFill>
              </a:rPr>
              <a:t>secure</a:t>
            </a:r>
          </a:p>
        </p:txBody>
      </p:sp>
      <p:sp>
        <p:nvSpPr>
          <p:cNvPr id="403" name="TextBox 402">
            <a:extLst>
              <a:ext uri="{FF2B5EF4-FFF2-40B4-BE49-F238E27FC236}">
                <a16:creationId xmlns:a16="http://schemas.microsoft.com/office/drawing/2014/main" id="{E7C14DC3-20E0-4858-A382-52D3C29865EF}"/>
              </a:ext>
            </a:extLst>
          </p:cNvPr>
          <p:cNvSpPr txBox="1"/>
          <p:nvPr userDrawn="1"/>
        </p:nvSpPr>
        <p:spPr>
          <a:xfrm>
            <a:off x="3241239" y="4216498"/>
            <a:ext cx="709636" cy="338554"/>
          </a:xfrm>
          <a:prstGeom prst="rect">
            <a:avLst/>
          </a:prstGeom>
          <a:noFill/>
        </p:spPr>
        <p:txBody>
          <a:bodyPr wrap="square" lIns="0" rIns="0">
            <a:noAutofit/>
          </a:bodyPr>
          <a:lstStyle/>
          <a:p>
            <a:pPr algn="ctr"/>
            <a:r>
              <a:rPr lang="en-US" sz="800">
                <a:solidFill>
                  <a:schemeClr val="bg1"/>
                </a:solidFill>
              </a:rPr>
              <a:t>Cultural acceptance</a:t>
            </a:r>
          </a:p>
        </p:txBody>
      </p:sp>
      <p:sp>
        <p:nvSpPr>
          <p:cNvPr id="405" name="TextBox 404">
            <a:extLst>
              <a:ext uri="{FF2B5EF4-FFF2-40B4-BE49-F238E27FC236}">
                <a16:creationId xmlns:a16="http://schemas.microsoft.com/office/drawing/2014/main" id="{0CC4D9FB-D022-461D-9366-C8CD74612039}"/>
              </a:ext>
            </a:extLst>
          </p:cNvPr>
          <p:cNvSpPr txBox="1"/>
          <p:nvPr userDrawn="1"/>
        </p:nvSpPr>
        <p:spPr>
          <a:xfrm>
            <a:off x="3932072" y="5053521"/>
            <a:ext cx="709636" cy="215444"/>
          </a:xfrm>
          <a:prstGeom prst="rect">
            <a:avLst/>
          </a:prstGeom>
          <a:noFill/>
        </p:spPr>
        <p:txBody>
          <a:bodyPr wrap="square" lIns="0" rIns="0">
            <a:noAutofit/>
          </a:bodyPr>
          <a:lstStyle/>
          <a:p>
            <a:pPr algn="ctr"/>
            <a:r>
              <a:rPr lang="en-US" sz="800">
                <a:solidFill>
                  <a:schemeClr val="bg1"/>
                </a:solidFill>
              </a:rPr>
              <a:t>First Flag</a:t>
            </a:r>
          </a:p>
        </p:txBody>
      </p:sp>
      <p:sp>
        <p:nvSpPr>
          <p:cNvPr id="407" name="TextBox 406">
            <a:extLst>
              <a:ext uri="{FF2B5EF4-FFF2-40B4-BE49-F238E27FC236}">
                <a16:creationId xmlns:a16="http://schemas.microsoft.com/office/drawing/2014/main" id="{8716872F-F885-4AA4-A216-14ECBF712486}"/>
              </a:ext>
            </a:extLst>
          </p:cNvPr>
          <p:cNvSpPr txBox="1"/>
          <p:nvPr userDrawn="1"/>
        </p:nvSpPr>
        <p:spPr>
          <a:xfrm>
            <a:off x="3241239" y="2580873"/>
            <a:ext cx="709636" cy="215444"/>
          </a:xfrm>
          <a:prstGeom prst="rect">
            <a:avLst/>
          </a:prstGeom>
          <a:noFill/>
        </p:spPr>
        <p:txBody>
          <a:bodyPr wrap="square" lIns="0" rIns="0">
            <a:noAutofit/>
          </a:bodyPr>
          <a:lstStyle/>
          <a:p>
            <a:pPr algn="ctr"/>
            <a:r>
              <a:rPr lang="en-US" sz="800">
                <a:solidFill>
                  <a:schemeClr val="bg1"/>
                </a:solidFill>
              </a:rPr>
              <a:t>Atom</a:t>
            </a:r>
          </a:p>
        </p:txBody>
      </p:sp>
      <p:sp>
        <p:nvSpPr>
          <p:cNvPr id="409" name="TextBox 408">
            <a:extLst>
              <a:ext uri="{FF2B5EF4-FFF2-40B4-BE49-F238E27FC236}">
                <a16:creationId xmlns:a16="http://schemas.microsoft.com/office/drawing/2014/main" id="{98D2CF27-1C39-4069-82E0-5F7B5054EC9E}"/>
              </a:ext>
            </a:extLst>
          </p:cNvPr>
          <p:cNvSpPr txBox="1"/>
          <p:nvPr userDrawn="1"/>
        </p:nvSpPr>
        <p:spPr>
          <a:xfrm>
            <a:off x="3932072" y="1753079"/>
            <a:ext cx="709636" cy="215444"/>
          </a:xfrm>
          <a:prstGeom prst="rect">
            <a:avLst/>
          </a:prstGeom>
          <a:noFill/>
        </p:spPr>
        <p:txBody>
          <a:bodyPr wrap="square" lIns="0" rIns="0">
            <a:noAutofit/>
          </a:bodyPr>
          <a:lstStyle/>
          <a:p>
            <a:pPr algn="ctr"/>
            <a:r>
              <a:rPr lang="en-US" sz="800">
                <a:solidFill>
                  <a:schemeClr val="bg1"/>
                </a:solidFill>
              </a:rPr>
              <a:t>Add</a:t>
            </a:r>
          </a:p>
        </p:txBody>
      </p:sp>
      <p:sp>
        <p:nvSpPr>
          <p:cNvPr id="411" name="TextBox 410">
            <a:extLst>
              <a:ext uri="{FF2B5EF4-FFF2-40B4-BE49-F238E27FC236}">
                <a16:creationId xmlns:a16="http://schemas.microsoft.com/office/drawing/2014/main" id="{038B9D5C-4EF3-414D-97D8-EB33CA1F6357}"/>
              </a:ext>
            </a:extLst>
          </p:cNvPr>
          <p:cNvSpPr txBox="1"/>
          <p:nvPr userDrawn="1"/>
        </p:nvSpPr>
        <p:spPr>
          <a:xfrm>
            <a:off x="3932072" y="5877738"/>
            <a:ext cx="709636" cy="215444"/>
          </a:xfrm>
          <a:prstGeom prst="rect">
            <a:avLst/>
          </a:prstGeom>
          <a:noFill/>
        </p:spPr>
        <p:txBody>
          <a:bodyPr wrap="square" lIns="0" rIns="0">
            <a:noAutofit/>
          </a:bodyPr>
          <a:lstStyle/>
          <a:p>
            <a:pPr algn="ctr"/>
            <a:r>
              <a:rPr lang="en-US" sz="800">
                <a:solidFill>
                  <a:schemeClr val="bg1"/>
                </a:solidFill>
              </a:rPr>
              <a:t>Input</a:t>
            </a:r>
          </a:p>
        </p:txBody>
      </p:sp>
      <p:sp>
        <p:nvSpPr>
          <p:cNvPr id="413" name="TextBox 412">
            <a:extLst>
              <a:ext uri="{FF2B5EF4-FFF2-40B4-BE49-F238E27FC236}">
                <a16:creationId xmlns:a16="http://schemas.microsoft.com/office/drawing/2014/main" id="{C47B2501-DEF0-485E-9DC7-635935BAA2E2}"/>
              </a:ext>
            </a:extLst>
          </p:cNvPr>
          <p:cNvSpPr txBox="1"/>
          <p:nvPr userDrawn="1"/>
        </p:nvSpPr>
        <p:spPr>
          <a:xfrm>
            <a:off x="6810720" y="3367961"/>
            <a:ext cx="709636" cy="338554"/>
          </a:xfrm>
          <a:prstGeom prst="rect">
            <a:avLst/>
          </a:prstGeom>
          <a:noFill/>
        </p:spPr>
        <p:txBody>
          <a:bodyPr wrap="square" lIns="0" rIns="0">
            <a:noAutofit/>
          </a:bodyPr>
          <a:lstStyle/>
          <a:p>
            <a:pPr algn="ctr"/>
            <a:r>
              <a:rPr lang="en-US" sz="800">
                <a:solidFill>
                  <a:schemeClr val="bg1"/>
                </a:solidFill>
              </a:rPr>
              <a:t>Contact </a:t>
            </a:r>
          </a:p>
          <a:p>
            <a:pPr algn="ctr"/>
            <a:r>
              <a:rPr lang="en-US" sz="800">
                <a:solidFill>
                  <a:schemeClr val="bg1"/>
                </a:solidFill>
              </a:rPr>
              <a:t>email alt</a:t>
            </a:r>
          </a:p>
        </p:txBody>
      </p:sp>
      <p:sp>
        <p:nvSpPr>
          <p:cNvPr id="415" name="TextBox 414">
            <a:extLst>
              <a:ext uri="{FF2B5EF4-FFF2-40B4-BE49-F238E27FC236}">
                <a16:creationId xmlns:a16="http://schemas.microsoft.com/office/drawing/2014/main" id="{277328AC-2E13-4879-B539-87781F9467D9}"/>
              </a:ext>
            </a:extLst>
          </p:cNvPr>
          <p:cNvSpPr txBox="1"/>
          <p:nvPr userDrawn="1"/>
        </p:nvSpPr>
        <p:spPr>
          <a:xfrm>
            <a:off x="6810720" y="4216498"/>
            <a:ext cx="709636" cy="338554"/>
          </a:xfrm>
          <a:prstGeom prst="rect">
            <a:avLst/>
          </a:prstGeom>
          <a:noFill/>
        </p:spPr>
        <p:txBody>
          <a:bodyPr wrap="square" lIns="0" rIns="0">
            <a:noAutofit/>
          </a:bodyPr>
          <a:lstStyle/>
          <a:p>
            <a:pPr algn="ctr"/>
            <a:r>
              <a:rPr lang="en-US" sz="800">
                <a:solidFill>
                  <a:schemeClr val="bg1"/>
                </a:solidFill>
              </a:rPr>
              <a:t>Ease </a:t>
            </a:r>
          </a:p>
          <a:p>
            <a:pPr algn="ctr"/>
            <a:r>
              <a:rPr lang="en-US" sz="800">
                <a:solidFill>
                  <a:schemeClr val="bg1"/>
                </a:solidFill>
              </a:rPr>
              <a:t>of use</a:t>
            </a:r>
          </a:p>
        </p:txBody>
      </p:sp>
      <p:sp>
        <p:nvSpPr>
          <p:cNvPr id="417" name="TextBox 416">
            <a:extLst>
              <a:ext uri="{FF2B5EF4-FFF2-40B4-BE49-F238E27FC236}">
                <a16:creationId xmlns:a16="http://schemas.microsoft.com/office/drawing/2014/main" id="{5DB71552-F798-4CE8-8F5D-11ED55CED894}"/>
              </a:ext>
            </a:extLst>
          </p:cNvPr>
          <p:cNvSpPr txBox="1"/>
          <p:nvPr userDrawn="1"/>
        </p:nvSpPr>
        <p:spPr>
          <a:xfrm>
            <a:off x="7525130" y="5053521"/>
            <a:ext cx="709636" cy="215444"/>
          </a:xfrm>
          <a:prstGeom prst="rect">
            <a:avLst/>
          </a:prstGeom>
          <a:noFill/>
        </p:spPr>
        <p:txBody>
          <a:bodyPr wrap="square" lIns="0" rIns="0">
            <a:noAutofit/>
          </a:bodyPr>
          <a:lstStyle/>
          <a:p>
            <a:pPr algn="ctr"/>
            <a:r>
              <a:rPr lang="en-US" sz="800">
                <a:solidFill>
                  <a:schemeClr val="bg1"/>
                </a:solidFill>
              </a:rPr>
              <a:t>First-quote</a:t>
            </a:r>
          </a:p>
        </p:txBody>
      </p:sp>
      <p:sp>
        <p:nvSpPr>
          <p:cNvPr id="419" name="TextBox 418">
            <a:extLst>
              <a:ext uri="{FF2B5EF4-FFF2-40B4-BE49-F238E27FC236}">
                <a16:creationId xmlns:a16="http://schemas.microsoft.com/office/drawing/2014/main" id="{8F017A92-C891-4F09-81AE-0B07602332F1}"/>
              </a:ext>
            </a:extLst>
          </p:cNvPr>
          <p:cNvSpPr txBox="1"/>
          <p:nvPr userDrawn="1"/>
        </p:nvSpPr>
        <p:spPr>
          <a:xfrm>
            <a:off x="6810720" y="2580873"/>
            <a:ext cx="709636" cy="215444"/>
          </a:xfrm>
          <a:prstGeom prst="rect">
            <a:avLst/>
          </a:prstGeom>
          <a:noFill/>
        </p:spPr>
        <p:txBody>
          <a:bodyPr wrap="square" lIns="0" rIns="0">
            <a:noAutofit/>
          </a:bodyPr>
          <a:lstStyle/>
          <a:p>
            <a:pPr algn="ctr"/>
            <a:r>
              <a:rPr lang="en-US" sz="800">
                <a:solidFill>
                  <a:schemeClr val="bg1"/>
                </a:solidFill>
              </a:rPr>
              <a:t>Big scale</a:t>
            </a:r>
          </a:p>
        </p:txBody>
      </p:sp>
      <p:sp>
        <p:nvSpPr>
          <p:cNvPr id="421" name="TextBox 420">
            <a:extLst>
              <a:ext uri="{FF2B5EF4-FFF2-40B4-BE49-F238E27FC236}">
                <a16:creationId xmlns:a16="http://schemas.microsoft.com/office/drawing/2014/main" id="{BE80C217-590F-4866-AB75-5D2EF5680C94}"/>
              </a:ext>
            </a:extLst>
          </p:cNvPr>
          <p:cNvSpPr txBox="1"/>
          <p:nvPr userDrawn="1"/>
        </p:nvSpPr>
        <p:spPr>
          <a:xfrm>
            <a:off x="7525130" y="1753079"/>
            <a:ext cx="709636" cy="338554"/>
          </a:xfrm>
          <a:prstGeom prst="rect">
            <a:avLst/>
          </a:prstGeom>
          <a:noFill/>
        </p:spPr>
        <p:txBody>
          <a:bodyPr wrap="square" lIns="0" rIns="0">
            <a:noAutofit/>
          </a:bodyPr>
          <a:lstStyle/>
          <a:p>
            <a:pPr algn="ctr"/>
            <a:r>
              <a:rPr lang="en-US" sz="800">
                <a:solidFill>
                  <a:schemeClr val="bg1"/>
                </a:solidFill>
              </a:rPr>
              <a:t>Alert </a:t>
            </a:r>
          </a:p>
          <a:p>
            <a:pPr algn="ctr"/>
            <a:r>
              <a:rPr lang="en-US" sz="800">
                <a:solidFill>
                  <a:schemeClr val="bg1"/>
                </a:solidFill>
              </a:rPr>
              <a:t>Alarm</a:t>
            </a:r>
          </a:p>
        </p:txBody>
      </p:sp>
      <p:sp>
        <p:nvSpPr>
          <p:cNvPr id="423" name="TextBox 422">
            <a:extLst>
              <a:ext uri="{FF2B5EF4-FFF2-40B4-BE49-F238E27FC236}">
                <a16:creationId xmlns:a16="http://schemas.microsoft.com/office/drawing/2014/main" id="{93BF7EB0-604B-428B-A5D3-36F01291DB67}"/>
              </a:ext>
            </a:extLst>
          </p:cNvPr>
          <p:cNvSpPr txBox="1"/>
          <p:nvPr userDrawn="1"/>
        </p:nvSpPr>
        <p:spPr>
          <a:xfrm>
            <a:off x="7525130" y="5877738"/>
            <a:ext cx="709636" cy="215444"/>
          </a:xfrm>
          <a:prstGeom prst="rect">
            <a:avLst/>
          </a:prstGeom>
          <a:noFill/>
        </p:spPr>
        <p:txBody>
          <a:bodyPr wrap="square" lIns="0" rIns="0">
            <a:noAutofit/>
          </a:bodyPr>
          <a:lstStyle/>
          <a:p>
            <a:pPr algn="ctr"/>
            <a:r>
              <a:rPr lang="en-US" sz="800">
                <a:solidFill>
                  <a:schemeClr val="bg1"/>
                </a:solidFill>
              </a:rPr>
              <a:t>Leader</a:t>
            </a:r>
          </a:p>
        </p:txBody>
      </p:sp>
      <p:sp>
        <p:nvSpPr>
          <p:cNvPr id="425" name="TextBox 424">
            <a:extLst>
              <a:ext uri="{FF2B5EF4-FFF2-40B4-BE49-F238E27FC236}">
                <a16:creationId xmlns:a16="http://schemas.microsoft.com/office/drawing/2014/main" id="{6620A372-13FD-482E-8BF9-37C5DE45EAA3}"/>
              </a:ext>
            </a:extLst>
          </p:cNvPr>
          <p:cNvSpPr txBox="1"/>
          <p:nvPr userDrawn="1"/>
        </p:nvSpPr>
        <p:spPr>
          <a:xfrm>
            <a:off x="8239541" y="3367961"/>
            <a:ext cx="709636" cy="215444"/>
          </a:xfrm>
          <a:prstGeom prst="rect">
            <a:avLst/>
          </a:prstGeom>
          <a:noFill/>
        </p:spPr>
        <p:txBody>
          <a:bodyPr wrap="square" lIns="0" rIns="0">
            <a:noAutofit/>
          </a:bodyPr>
          <a:lstStyle/>
          <a:p>
            <a:pPr algn="ctr"/>
            <a:r>
              <a:rPr lang="en-US" sz="800">
                <a:solidFill>
                  <a:schemeClr val="bg1"/>
                </a:solidFill>
              </a:rPr>
              <a:t>Cost high</a:t>
            </a:r>
          </a:p>
        </p:txBody>
      </p:sp>
      <p:sp>
        <p:nvSpPr>
          <p:cNvPr id="427" name="TextBox 426">
            <a:extLst>
              <a:ext uri="{FF2B5EF4-FFF2-40B4-BE49-F238E27FC236}">
                <a16:creationId xmlns:a16="http://schemas.microsoft.com/office/drawing/2014/main" id="{351204F3-F0CD-4DFC-9DBB-ACA0F810EC8A}"/>
              </a:ext>
            </a:extLst>
          </p:cNvPr>
          <p:cNvSpPr txBox="1"/>
          <p:nvPr userDrawn="1"/>
        </p:nvSpPr>
        <p:spPr>
          <a:xfrm>
            <a:off x="8239541" y="4216498"/>
            <a:ext cx="709636" cy="215444"/>
          </a:xfrm>
          <a:prstGeom prst="rect">
            <a:avLst/>
          </a:prstGeom>
          <a:noFill/>
        </p:spPr>
        <p:txBody>
          <a:bodyPr wrap="square" lIns="0" rIns="0">
            <a:noAutofit/>
          </a:bodyPr>
          <a:lstStyle/>
          <a:p>
            <a:pPr algn="ctr"/>
            <a:r>
              <a:rPr lang="en-US" sz="800">
                <a:solidFill>
                  <a:schemeClr val="bg1"/>
                </a:solidFill>
              </a:rPr>
              <a:t>Edit</a:t>
            </a:r>
          </a:p>
        </p:txBody>
      </p:sp>
      <p:sp>
        <p:nvSpPr>
          <p:cNvPr id="429" name="TextBox 428">
            <a:extLst>
              <a:ext uri="{FF2B5EF4-FFF2-40B4-BE49-F238E27FC236}">
                <a16:creationId xmlns:a16="http://schemas.microsoft.com/office/drawing/2014/main" id="{E91D9B54-7E28-44B3-B020-2A65D044E175}"/>
              </a:ext>
            </a:extLst>
          </p:cNvPr>
          <p:cNvSpPr txBox="1"/>
          <p:nvPr userDrawn="1"/>
        </p:nvSpPr>
        <p:spPr>
          <a:xfrm>
            <a:off x="8959652" y="5053521"/>
            <a:ext cx="709636" cy="215444"/>
          </a:xfrm>
          <a:prstGeom prst="rect">
            <a:avLst/>
          </a:prstGeom>
          <a:noFill/>
        </p:spPr>
        <p:txBody>
          <a:bodyPr wrap="square" lIns="0" rIns="0">
            <a:noAutofit/>
          </a:bodyPr>
          <a:lstStyle/>
          <a:p>
            <a:pPr algn="ctr"/>
            <a:r>
              <a:rPr lang="en-US" sz="800">
                <a:solidFill>
                  <a:schemeClr val="bg1"/>
                </a:solidFill>
              </a:rPr>
              <a:t>Flexibility</a:t>
            </a:r>
          </a:p>
        </p:txBody>
      </p:sp>
      <p:sp>
        <p:nvSpPr>
          <p:cNvPr id="431" name="TextBox 430">
            <a:extLst>
              <a:ext uri="{FF2B5EF4-FFF2-40B4-BE49-F238E27FC236}">
                <a16:creationId xmlns:a16="http://schemas.microsoft.com/office/drawing/2014/main" id="{AD643864-9FF4-4A8C-8CB1-B7BCFBE3E250}"/>
              </a:ext>
            </a:extLst>
          </p:cNvPr>
          <p:cNvSpPr txBox="1"/>
          <p:nvPr userDrawn="1"/>
        </p:nvSpPr>
        <p:spPr>
          <a:xfrm>
            <a:off x="8239541" y="2580873"/>
            <a:ext cx="709636" cy="338554"/>
          </a:xfrm>
          <a:prstGeom prst="rect">
            <a:avLst/>
          </a:prstGeom>
          <a:noFill/>
        </p:spPr>
        <p:txBody>
          <a:bodyPr wrap="square" lIns="0" rIns="0">
            <a:noAutofit/>
          </a:bodyPr>
          <a:lstStyle/>
          <a:p>
            <a:pPr algn="ctr"/>
            <a:r>
              <a:rPr lang="en-US" sz="800">
                <a:solidFill>
                  <a:schemeClr val="bg1"/>
                </a:solidFill>
              </a:rPr>
              <a:t>Business partner-up</a:t>
            </a:r>
          </a:p>
        </p:txBody>
      </p:sp>
      <p:sp>
        <p:nvSpPr>
          <p:cNvPr id="433" name="TextBox 432">
            <a:extLst>
              <a:ext uri="{FF2B5EF4-FFF2-40B4-BE49-F238E27FC236}">
                <a16:creationId xmlns:a16="http://schemas.microsoft.com/office/drawing/2014/main" id="{BCEF4B94-E763-4437-AB2C-BD2227611692}"/>
              </a:ext>
            </a:extLst>
          </p:cNvPr>
          <p:cNvSpPr txBox="1"/>
          <p:nvPr userDrawn="1"/>
        </p:nvSpPr>
        <p:spPr>
          <a:xfrm>
            <a:off x="8959652" y="1753079"/>
            <a:ext cx="709636" cy="215444"/>
          </a:xfrm>
          <a:prstGeom prst="rect">
            <a:avLst/>
          </a:prstGeom>
          <a:noFill/>
        </p:spPr>
        <p:txBody>
          <a:bodyPr wrap="square" lIns="0" rIns="0">
            <a:noAutofit/>
          </a:bodyPr>
          <a:lstStyle/>
          <a:p>
            <a:pPr algn="ctr"/>
            <a:r>
              <a:rPr lang="en-US" sz="800">
                <a:solidFill>
                  <a:schemeClr val="bg1"/>
                </a:solidFill>
              </a:rPr>
              <a:t>App-3rd-party</a:t>
            </a:r>
          </a:p>
        </p:txBody>
      </p:sp>
      <p:sp>
        <p:nvSpPr>
          <p:cNvPr id="435" name="TextBox 434">
            <a:extLst>
              <a:ext uri="{FF2B5EF4-FFF2-40B4-BE49-F238E27FC236}">
                <a16:creationId xmlns:a16="http://schemas.microsoft.com/office/drawing/2014/main" id="{3C4FC071-C9F6-41EB-9D2C-063F8ABDB1B6}"/>
              </a:ext>
            </a:extLst>
          </p:cNvPr>
          <p:cNvSpPr txBox="1"/>
          <p:nvPr userDrawn="1"/>
        </p:nvSpPr>
        <p:spPr>
          <a:xfrm>
            <a:off x="9672676" y="5877738"/>
            <a:ext cx="709636" cy="215444"/>
          </a:xfrm>
          <a:prstGeom prst="rect">
            <a:avLst/>
          </a:prstGeom>
          <a:noFill/>
        </p:spPr>
        <p:txBody>
          <a:bodyPr wrap="square" lIns="0" rIns="0">
            <a:noAutofit/>
          </a:bodyPr>
          <a:lstStyle/>
          <a:p>
            <a:pPr algn="ctr"/>
            <a:r>
              <a:rPr lang="en-US" sz="800">
                <a:solidFill>
                  <a:schemeClr val="bg1"/>
                </a:solidFill>
              </a:rPr>
              <a:t>Link alt</a:t>
            </a:r>
          </a:p>
        </p:txBody>
      </p:sp>
      <p:sp>
        <p:nvSpPr>
          <p:cNvPr id="437" name="TextBox 436">
            <a:extLst>
              <a:ext uri="{FF2B5EF4-FFF2-40B4-BE49-F238E27FC236}">
                <a16:creationId xmlns:a16="http://schemas.microsoft.com/office/drawing/2014/main" id="{BEAF721F-5FC3-4CC6-8583-4C6AC3963D30}"/>
              </a:ext>
            </a:extLst>
          </p:cNvPr>
          <p:cNvSpPr txBox="1"/>
          <p:nvPr userDrawn="1"/>
        </p:nvSpPr>
        <p:spPr>
          <a:xfrm>
            <a:off x="7525130" y="3367961"/>
            <a:ext cx="709636" cy="215444"/>
          </a:xfrm>
          <a:prstGeom prst="rect">
            <a:avLst/>
          </a:prstGeom>
          <a:noFill/>
        </p:spPr>
        <p:txBody>
          <a:bodyPr wrap="square" lIns="0" rIns="0">
            <a:noAutofit/>
          </a:bodyPr>
          <a:lstStyle/>
          <a:p>
            <a:pPr algn="ctr"/>
            <a:r>
              <a:rPr lang="en-US" sz="800">
                <a:solidFill>
                  <a:schemeClr val="bg1"/>
                </a:solidFill>
              </a:rPr>
              <a:t>Corporation</a:t>
            </a:r>
          </a:p>
        </p:txBody>
      </p:sp>
      <p:sp>
        <p:nvSpPr>
          <p:cNvPr id="439" name="TextBox 438">
            <a:extLst>
              <a:ext uri="{FF2B5EF4-FFF2-40B4-BE49-F238E27FC236}">
                <a16:creationId xmlns:a16="http://schemas.microsoft.com/office/drawing/2014/main" id="{44533EA0-9DAF-4773-AF82-B9B6C1AC9304}"/>
              </a:ext>
            </a:extLst>
          </p:cNvPr>
          <p:cNvSpPr txBox="1"/>
          <p:nvPr userDrawn="1"/>
        </p:nvSpPr>
        <p:spPr>
          <a:xfrm>
            <a:off x="7525130" y="4216498"/>
            <a:ext cx="709636" cy="215444"/>
          </a:xfrm>
          <a:prstGeom prst="rect">
            <a:avLst/>
          </a:prstGeom>
          <a:noFill/>
        </p:spPr>
        <p:txBody>
          <a:bodyPr wrap="square" lIns="0" rIns="0">
            <a:noAutofit/>
          </a:bodyPr>
          <a:lstStyle/>
          <a:p>
            <a:pPr algn="ctr"/>
            <a:r>
              <a:rPr lang="en-US" sz="800">
                <a:solidFill>
                  <a:schemeClr val="bg1"/>
                </a:solidFill>
              </a:rPr>
              <a:t>Ecosystem</a:t>
            </a:r>
          </a:p>
        </p:txBody>
      </p:sp>
      <p:sp>
        <p:nvSpPr>
          <p:cNvPr id="441" name="TextBox 440">
            <a:extLst>
              <a:ext uri="{FF2B5EF4-FFF2-40B4-BE49-F238E27FC236}">
                <a16:creationId xmlns:a16="http://schemas.microsoft.com/office/drawing/2014/main" id="{152E9F76-F332-48D5-83D5-B75ED947C883}"/>
              </a:ext>
            </a:extLst>
          </p:cNvPr>
          <p:cNvSpPr txBox="1"/>
          <p:nvPr userDrawn="1"/>
        </p:nvSpPr>
        <p:spPr>
          <a:xfrm>
            <a:off x="8239541" y="5053521"/>
            <a:ext cx="709636" cy="338554"/>
          </a:xfrm>
          <a:prstGeom prst="rect">
            <a:avLst/>
          </a:prstGeom>
          <a:noFill/>
        </p:spPr>
        <p:txBody>
          <a:bodyPr wrap="square" lIns="0" rIns="0">
            <a:noAutofit/>
          </a:bodyPr>
          <a:lstStyle/>
          <a:p>
            <a:pPr algn="ctr"/>
            <a:r>
              <a:rPr lang="en-US" sz="800">
                <a:solidFill>
                  <a:schemeClr val="bg1"/>
                </a:solidFill>
              </a:rPr>
              <a:t>First-reply-</a:t>
            </a:r>
          </a:p>
          <a:p>
            <a:pPr algn="ctr"/>
            <a:r>
              <a:rPr lang="en-US" sz="800">
                <a:solidFill>
                  <a:schemeClr val="bg1"/>
                </a:solidFill>
              </a:rPr>
              <a:t>by-email</a:t>
            </a:r>
          </a:p>
        </p:txBody>
      </p:sp>
      <p:sp>
        <p:nvSpPr>
          <p:cNvPr id="443" name="TextBox 442">
            <a:extLst>
              <a:ext uri="{FF2B5EF4-FFF2-40B4-BE49-F238E27FC236}">
                <a16:creationId xmlns:a16="http://schemas.microsoft.com/office/drawing/2014/main" id="{F2A3B974-746B-4A03-AFD2-5B8FBA526BF8}"/>
              </a:ext>
            </a:extLst>
          </p:cNvPr>
          <p:cNvSpPr txBox="1"/>
          <p:nvPr userDrawn="1"/>
        </p:nvSpPr>
        <p:spPr>
          <a:xfrm>
            <a:off x="7525130" y="2580873"/>
            <a:ext cx="709636" cy="215444"/>
          </a:xfrm>
          <a:prstGeom prst="rect">
            <a:avLst/>
          </a:prstGeom>
          <a:noFill/>
        </p:spPr>
        <p:txBody>
          <a:bodyPr wrap="square" lIns="0" rIns="0">
            <a:noAutofit/>
          </a:bodyPr>
          <a:lstStyle/>
          <a:p>
            <a:pPr algn="ctr"/>
            <a:r>
              <a:rPr lang="en-US" sz="800">
                <a:solidFill>
                  <a:schemeClr val="bg1"/>
                </a:solidFill>
              </a:rPr>
              <a:t>Bookmark</a:t>
            </a:r>
          </a:p>
        </p:txBody>
      </p:sp>
      <p:sp>
        <p:nvSpPr>
          <p:cNvPr id="445" name="TextBox 444">
            <a:extLst>
              <a:ext uri="{FF2B5EF4-FFF2-40B4-BE49-F238E27FC236}">
                <a16:creationId xmlns:a16="http://schemas.microsoft.com/office/drawing/2014/main" id="{8D5ECFC4-704C-4A8C-9DF3-942A637E9B12}"/>
              </a:ext>
            </a:extLst>
          </p:cNvPr>
          <p:cNvSpPr txBox="1"/>
          <p:nvPr userDrawn="1"/>
        </p:nvSpPr>
        <p:spPr>
          <a:xfrm>
            <a:off x="8239541" y="1753079"/>
            <a:ext cx="709636" cy="215444"/>
          </a:xfrm>
          <a:prstGeom prst="rect">
            <a:avLst/>
          </a:prstGeom>
          <a:noFill/>
        </p:spPr>
        <p:txBody>
          <a:bodyPr wrap="square" lIns="0" rIns="0">
            <a:noAutofit/>
          </a:bodyPr>
          <a:lstStyle/>
          <a:p>
            <a:pPr algn="ctr"/>
            <a:r>
              <a:rPr lang="en-US" sz="800">
                <a:solidFill>
                  <a:schemeClr val="bg1"/>
                </a:solidFill>
              </a:rPr>
              <a:t>Anniversary</a:t>
            </a:r>
          </a:p>
        </p:txBody>
      </p:sp>
      <p:sp>
        <p:nvSpPr>
          <p:cNvPr id="447" name="TextBox 446">
            <a:extLst>
              <a:ext uri="{FF2B5EF4-FFF2-40B4-BE49-F238E27FC236}">
                <a16:creationId xmlns:a16="http://schemas.microsoft.com/office/drawing/2014/main" id="{49DCB5EE-583E-463F-AB92-D7BA788107E3}"/>
              </a:ext>
            </a:extLst>
          </p:cNvPr>
          <p:cNvSpPr txBox="1"/>
          <p:nvPr userDrawn="1"/>
        </p:nvSpPr>
        <p:spPr>
          <a:xfrm>
            <a:off x="8959652" y="5877738"/>
            <a:ext cx="709636" cy="215444"/>
          </a:xfrm>
          <a:prstGeom prst="rect">
            <a:avLst/>
          </a:prstGeom>
          <a:noFill/>
        </p:spPr>
        <p:txBody>
          <a:bodyPr wrap="square" lIns="0" rIns="0">
            <a:noAutofit/>
          </a:bodyPr>
          <a:lstStyle/>
          <a:p>
            <a:pPr algn="ctr"/>
            <a:r>
              <a:rPr lang="en-US" sz="800">
                <a:solidFill>
                  <a:schemeClr val="bg1"/>
                </a:solidFill>
              </a:rPr>
              <a:t>Link</a:t>
            </a:r>
          </a:p>
        </p:txBody>
      </p:sp>
      <p:sp>
        <p:nvSpPr>
          <p:cNvPr id="449" name="TextBox 448">
            <a:extLst>
              <a:ext uri="{FF2B5EF4-FFF2-40B4-BE49-F238E27FC236}">
                <a16:creationId xmlns:a16="http://schemas.microsoft.com/office/drawing/2014/main" id="{872A9E9E-223F-41CD-8EB4-BDB4D0F70240}"/>
              </a:ext>
            </a:extLst>
          </p:cNvPr>
          <p:cNvSpPr txBox="1"/>
          <p:nvPr userDrawn="1"/>
        </p:nvSpPr>
        <p:spPr>
          <a:xfrm>
            <a:off x="9672676" y="3367961"/>
            <a:ext cx="709636" cy="338554"/>
          </a:xfrm>
          <a:prstGeom prst="rect">
            <a:avLst/>
          </a:prstGeom>
          <a:noFill/>
        </p:spPr>
        <p:txBody>
          <a:bodyPr wrap="square" lIns="0" rIns="0">
            <a:noAutofit/>
          </a:bodyPr>
          <a:lstStyle/>
          <a:p>
            <a:pPr algn="ctr"/>
            <a:r>
              <a:rPr lang="en-US" sz="800">
                <a:solidFill>
                  <a:schemeClr val="bg1"/>
                </a:solidFill>
              </a:rPr>
              <a:t>Course-advanced</a:t>
            </a:r>
          </a:p>
        </p:txBody>
      </p:sp>
      <p:sp>
        <p:nvSpPr>
          <p:cNvPr id="451" name="TextBox 450">
            <a:extLst>
              <a:ext uri="{FF2B5EF4-FFF2-40B4-BE49-F238E27FC236}">
                <a16:creationId xmlns:a16="http://schemas.microsoft.com/office/drawing/2014/main" id="{9155E6CB-64DE-46B8-A8DB-3D4C72FADCFF}"/>
              </a:ext>
            </a:extLst>
          </p:cNvPr>
          <p:cNvSpPr txBox="1"/>
          <p:nvPr userDrawn="1"/>
        </p:nvSpPr>
        <p:spPr>
          <a:xfrm>
            <a:off x="10387591" y="4216498"/>
            <a:ext cx="709636" cy="338554"/>
          </a:xfrm>
          <a:prstGeom prst="rect">
            <a:avLst/>
          </a:prstGeom>
          <a:noFill/>
        </p:spPr>
        <p:txBody>
          <a:bodyPr wrap="square" lIns="0" rIns="0">
            <a:noAutofit/>
          </a:bodyPr>
          <a:lstStyle/>
          <a:p>
            <a:pPr algn="ctr"/>
            <a:r>
              <a:rPr lang="en-US" sz="800">
                <a:solidFill>
                  <a:schemeClr val="bg1"/>
                </a:solidFill>
              </a:rPr>
              <a:t>Enterprise competency</a:t>
            </a:r>
          </a:p>
        </p:txBody>
      </p:sp>
      <p:sp>
        <p:nvSpPr>
          <p:cNvPr id="453" name="TextBox 452">
            <a:extLst>
              <a:ext uri="{FF2B5EF4-FFF2-40B4-BE49-F238E27FC236}">
                <a16:creationId xmlns:a16="http://schemas.microsoft.com/office/drawing/2014/main" id="{0B4FAC28-771A-4CA8-8DE5-E0230A54992F}"/>
              </a:ext>
            </a:extLst>
          </p:cNvPr>
          <p:cNvSpPr txBox="1"/>
          <p:nvPr userDrawn="1"/>
        </p:nvSpPr>
        <p:spPr>
          <a:xfrm>
            <a:off x="10387591" y="5053521"/>
            <a:ext cx="709636" cy="338554"/>
          </a:xfrm>
          <a:prstGeom prst="rect">
            <a:avLst/>
          </a:prstGeom>
          <a:noFill/>
        </p:spPr>
        <p:txBody>
          <a:bodyPr wrap="square" lIns="0" rIns="0">
            <a:noAutofit/>
          </a:bodyPr>
          <a:lstStyle/>
          <a:p>
            <a:pPr algn="ctr"/>
            <a:r>
              <a:rPr lang="en-US" sz="800">
                <a:solidFill>
                  <a:schemeClr val="bg1"/>
                </a:solidFill>
              </a:rPr>
              <a:t>Group </a:t>
            </a:r>
          </a:p>
          <a:p>
            <a:pPr algn="ctr"/>
            <a:r>
              <a:rPr lang="en-US" sz="800">
                <a:solidFill>
                  <a:schemeClr val="bg1"/>
                </a:solidFill>
              </a:rPr>
              <a:t>of users</a:t>
            </a:r>
          </a:p>
        </p:txBody>
      </p:sp>
      <p:sp>
        <p:nvSpPr>
          <p:cNvPr id="455" name="TextBox 454">
            <a:extLst>
              <a:ext uri="{FF2B5EF4-FFF2-40B4-BE49-F238E27FC236}">
                <a16:creationId xmlns:a16="http://schemas.microsoft.com/office/drawing/2014/main" id="{B7743FBA-C57C-4AD9-8354-59144CB360A0}"/>
              </a:ext>
            </a:extLst>
          </p:cNvPr>
          <p:cNvSpPr txBox="1"/>
          <p:nvPr userDrawn="1"/>
        </p:nvSpPr>
        <p:spPr>
          <a:xfrm>
            <a:off x="9672676" y="2580873"/>
            <a:ext cx="709636" cy="338554"/>
          </a:xfrm>
          <a:prstGeom prst="rect">
            <a:avLst/>
          </a:prstGeom>
          <a:noFill/>
        </p:spPr>
        <p:txBody>
          <a:bodyPr wrap="square" lIns="0" rIns="0">
            <a:noAutofit/>
          </a:bodyPr>
          <a:lstStyle/>
          <a:p>
            <a:pPr algn="ctr"/>
            <a:r>
              <a:rPr lang="en-US" sz="800">
                <a:solidFill>
                  <a:schemeClr val="bg1"/>
                </a:solidFill>
              </a:rPr>
              <a:t>Business partner alt 2</a:t>
            </a:r>
          </a:p>
        </p:txBody>
      </p:sp>
      <p:sp>
        <p:nvSpPr>
          <p:cNvPr id="457" name="TextBox 456">
            <a:extLst>
              <a:ext uri="{FF2B5EF4-FFF2-40B4-BE49-F238E27FC236}">
                <a16:creationId xmlns:a16="http://schemas.microsoft.com/office/drawing/2014/main" id="{F0B55C7F-1169-48C1-B64C-0EEC8FE8E590}"/>
              </a:ext>
            </a:extLst>
          </p:cNvPr>
          <p:cNvSpPr txBox="1"/>
          <p:nvPr userDrawn="1"/>
        </p:nvSpPr>
        <p:spPr>
          <a:xfrm>
            <a:off x="10387591" y="1753079"/>
            <a:ext cx="709636" cy="338554"/>
          </a:xfrm>
          <a:prstGeom prst="rect">
            <a:avLst/>
          </a:prstGeom>
          <a:noFill/>
        </p:spPr>
        <p:txBody>
          <a:bodyPr wrap="square" lIns="0" rIns="0">
            <a:noAutofit/>
          </a:bodyPr>
          <a:lstStyle/>
          <a:p>
            <a:pPr algn="ctr"/>
            <a:r>
              <a:rPr lang="en-US" sz="800">
                <a:solidFill>
                  <a:schemeClr val="bg1"/>
                </a:solidFill>
              </a:rPr>
              <a:t>App-3rd-party  3</a:t>
            </a:r>
          </a:p>
        </p:txBody>
      </p:sp>
      <p:sp>
        <p:nvSpPr>
          <p:cNvPr id="459" name="TextBox 458">
            <a:extLst>
              <a:ext uri="{FF2B5EF4-FFF2-40B4-BE49-F238E27FC236}">
                <a16:creationId xmlns:a16="http://schemas.microsoft.com/office/drawing/2014/main" id="{25DCE611-6B45-49DB-8496-04DC98F8F103}"/>
              </a:ext>
            </a:extLst>
          </p:cNvPr>
          <p:cNvSpPr txBox="1"/>
          <p:nvPr userDrawn="1"/>
        </p:nvSpPr>
        <p:spPr>
          <a:xfrm>
            <a:off x="8239541" y="5871746"/>
            <a:ext cx="709636" cy="338554"/>
          </a:xfrm>
          <a:prstGeom prst="rect">
            <a:avLst/>
          </a:prstGeom>
          <a:noFill/>
        </p:spPr>
        <p:txBody>
          <a:bodyPr wrap="square" lIns="0" rIns="0">
            <a:noAutofit/>
          </a:bodyPr>
          <a:lstStyle/>
          <a:p>
            <a:pPr algn="ctr"/>
            <a:r>
              <a:rPr lang="en-US" sz="800">
                <a:solidFill>
                  <a:schemeClr val="bg1"/>
                </a:solidFill>
              </a:rPr>
              <a:t>Light bulb</a:t>
            </a:r>
          </a:p>
        </p:txBody>
      </p:sp>
      <p:sp>
        <p:nvSpPr>
          <p:cNvPr id="461" name="TextBox 460">
            <a:extLst>
              <a:ext uri="{FF2B5EF4-FFF2-40B4-BE49-F238E27FC236}">
                <a16:creationId xmlns:a16="http://schemas.microsoft.com/office/drawing/2014/main" id="{4BE5FBF7-CE27-4403-A481-86EC9E22585A}"/>
              </a:ext>
            </a:extLst>
          </p:cNvPr>
          <p:cNvSpPr txBox="1"/>
          <p:nvPr userDrawn="1"/>
        </p:nvSpPr>
        <p:spPr>
          <a:xfrm>
            <a:off x="9672676" y="4216498"/>
            <a:ext cx="709636" cy="215444"/>
          </a:xfrm>
          <a:prstGeom prst="rect">
            <a:avLst/>
          </a:prstGeom>
          <a:noFill/>
        </p:spPr>
        <p:txBody>
          <a:bodyPr wrap="square" lIns="0" rIns="0">
            <a:noAutofit/>
          </a:bodyPr>
          <a:lstStyle/>
          <a:p>
            <a:pPr algn="ctr"/>
            <a:r>
              <a:rPr lang="en-US" sz="800">
                <a:solidFill>
                  <a:schemeClr val="bg1"/>
                </a:solidFill>
              </a:rPr>
              <a:t>Emoji</a:t>
            </a:r>
          </a:p>
        </p:txBody>
      </p:sp>
      <p:sp>
        <p:nvSpPr>
          <p:cNvPr id="463" name="TextBox 462">
            <a:extLst>
              <a:ext uri="{FF2B5EF4-FFF2-40B4-BE49-F238E27FC236}">
                <a16:creationId xmlns:a16="http://schemas.microsoft.com/office/drawing/2014/main" id="{7FCB3897-8EA2-4241-A06D-7E7D1169656F}"/>
              </a:ext>
            </a:extLst>
          </p:cNvPr>
          <p:cNvSpPr txBox="1"/>
          <p:nvPr userDrawn="1"/>
        </p:nvSpPr>
        <p:spPr>
          <a:xfrm>
            <a:off x="11099777" y="5871457"/>
            <a:ext cx="709636" cy="338328"/>
          </a:xfrm>
          <a:prstGeom prst="rect">
            <a:avLst/>
          </a:prstGeom>
          <a:noFill/>
        </p:spPr>
        <p:txBody>
          <a:bodyPr wrap="square" lIns="0" rIns="0">
            <a:noAutofit/>
          </a:bodyPr>
          <a:lstStyle/>
          <a:p>
            <a:pPr algn="ctr"/>
            <a:r>
              <a:rPr lang="en-US" sz="800">
                <a:solidFill>
                  <a:schemeClr val="bg1"/>
                </a:solidFill>
              </a:rPr>
              <a:t>Link </a:t>
            </a:r>
          </a:p>
          <a:p>
            <a:pPr algn="ctr"/>
            <a:r>
              <a:rPr lang="en-US" sz="800">
                <a:solidFill>
                  <a:schemeClr val="bg1"/>
                </a:solidFill>
              </a:rPr>
              <a:t>special alt</a:t>
            </a:r>
          </a:p>
        </p:txBody>
      </p:sp>
      <p:sp>
        <p:nvSpPr>
          <p:cNvPr id="2" name="Title 1">
            <a:extLst>
              <a:ext uri="{FF2B5EF4-FFF2-40B4-BE49-F238E27FC236}">
                <a16:creationId xmlns:a16="http://schemas.microsoft.com/office/drawing/2014/main" id="{26CE4BE1-6651-4527-A1D9-1648C976CC27}"/>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5418131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Icons 2">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57B0019-D30C-4B94-87CD-554B877C691D}"/>
              </a:ext>
            </a:extLst>
          </p:cNvPr>
          <p:cNvSpPr/>
          <p:nvPr userDrawn="1"/>
        </p:nvSpPr>
        <p:spPr>
          <a:xfrm>
            <a:off x="0" y="1143000"/>
            <a:ext cx="12188825" cy="5671457"/>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nchorCtr="0"/>
          <a:lstStyle/>
          <a:p>
            <a:pPr algn="ctr"/>
            <a:endParaRPr lang="en-US" sz="1400" b="0" i="0" err="1">
              <a:latin typeface="Arial"/>
              <a:cs typeface="Arial"/>
            </a:endParaRPr>
          </a:p>
        </p:txBody>
      </p:sp>
      <p:sp>
        <p:nvSpPr>
          <p:cNvPr id="18" name="TextBox 17">
            <a:extLst>
              <a:ext uri="{FF2B5EF4-FFF2-40B4-BE49-F238E27FC236}">
                <a16:creationId xmlns:a16="http://schemas.microsoft.com/office/drawing/2014/main" id="{90CF7BEC-2ABE-4EF6-A184-360BC0F0353C}"/>
              </a:ext>
            </a:extLst>
          </p:cNvPr>
          <p:cNvSpPr txBox="1"/>
          <p:nvPr userDrawn="1"/>
        </p:nvSpPr>
        <p:spPr>
          <a:xfrm>
            <a:off x="11099777" y="3402693"/>
            <a:ext cx="713232" cy="338328"/>
          </a:xfrm>
          <a:prstGeom prst="rect">
            <a:avLst/>
          </a:prstGeom>
          <a:noFill/>
        </p:spPr>
        <p:txBody>
          <a:bodyPr wrap="square" lIns="0" rIns="0">
            <a:noAutofit/>
          </a:bodyPr>
          <a:lstStyle/>
          <a:p>
            <a:pPr algn="ctr"/>
            <a:r>
              <a:rPr lang="en-US" sz="800">
                <a:solidFill>
                  <a:schemeClr val="bg1"/>
                </a:solidFill>
              </a:rPr>
              <a:t>RPA </a:t>
            </a:r>
          </a:p>
          <a:p>
            <a:pPr algn="ctr"/>
            <a:r>
              <a:rPr lang="en-US" sz="800">
                <a:solidFill>
                  <a:schemeClr val="bg1"/>
                </a:solidFill>
              </a:rPr>
              <a:t>champion</a:t>
            </a:r>
          </a:p>
        </p:txBody>
      </p:sp>
      <p:sp>
        <p:nvSpPr>
          <p:cNvPr id="20" name="TextBox 19">
            <a:extLst>
              <a:ext uri="{FF2B5EF4-FFF2-40B4-BE49-F238E27FC236}">
                <a16:creationId xmlns:a16="http://schemas.microsoft.com/office/drawing/2014/main" id="{39F87A46-2624-4F14-B15B-CF454F756CB1}"/>
              </a:ext>
            </a:extLst>
          </p:cNvPr>
          <p:cNvSpPr txBox="1"/>
          <p:nvPr userDrawn="1"/>
        </p:nvSpPr>
        <p:spPr>
          <a:xfrm>
            <a:off x="387912" y="3402693"/>
            <a:ext cx="713232" cy="338328"/>
          </a:xfrm>
          <a:prstGeom prst="rect">
            <a:avLst/>
          </a:prstGeom>
          <a:noFill/>
        </p:spPr>
        <p:txBody>
          <a:bodyPr wrap="square" lIns="0" rIns="0">
            <a:noAutofit/>
          </a:bodyPr>
          <a:lstStyle/>
          <a:p>
            <a:pPr algn="ctr"/>
            <a:r>
              <a:rPr lang="en-US" sz="800">
                <a:solidFill>
                  <a:schemeClr val="bg1"/>
                </a:solidFill>
              </a:rPr>
              <a:t>Question and answer</a:t>
            </a:r>
          </a:p>
        </p:txBody>
      </p:sp>
      <p:sp>
        <p:nvSpPr>
          <p:cNvPr id="22" name="TextBox 21">
            <a:extLst>
              <a:ext uri="{FF2B5EF4-FFF2-40B4-BE49-F238E27FC236}">
                <a16:creationId xmlns:a16="http://schemas.microsoft.com/office/drawing/2014/main" id="{780E9DC0-3B87-4641-BEC8-B6B9077757A8}"/>
              </a:ext>
            </a:extLst>
          </p:cNvPr>
          <p:cNvSpPr txBox="1"/>
          <p:nvPr userDrawn="1"/>
        </p:nvSpPr>
        <p:spPr>
          <a:xfrm>
            <a:off x="1102036" y="3402693"/>
            <a:ext cx="713232" cy="338328"/>
          </a:xfrm>
          <a:prstGeom prst="rect">
            <a:avLst/>
          </a:prstGeom>
          <a:noFill/>
        </p:spPr>
        <p:txBody>
          <a:bodyPr wrap="square" lIns="0" rIns="0">
            <a:noAutofit/>
          </a:bodyPr>
          <a:lstStyle/>
          <a:p>
            <a:pPr algn="ctr"/>
            <a:r>
              <a:rPr lang="en-US" sz="800">
                <a:solidFill>
                  <a:schemeClr val="bg1"/>
                </a:solidFill>
              </a:rPr>
              <a:t>Question and answer 2</a:t>
            </a:r>
          </a:p>
        </p:txBody>
      </p:sp>
      <p:sp>
        <p:nvSpPr>
          <p:cNvPr id="24" name="TextBox 23">
            <a:extLst>
              <a:ext uri="{FF2B5EF4-FFF2-40B4-BE49-F238E27FC236}">
                <a16:creationId xmlns:a16="http://schemas.microsoft.com/office/drawing/2014/main" id="{763A8086-34B3-44A6-9D68-24F07695DFD1}"/>
              </a:ext>
            </a:extLst>
          </p:cNvPr>
          <p:cNvSpPr txBox="1"/>
          <p:nvPr userDrawn="1"/>
        </p:nvSpPr>
        <p:spPr>
          <a:xfrm>
            <a:off x="1816160" y="3402693"/>
            <a:ext cx="713232" cy="338328"/>
          </a:xfrm>
          <a:prstGeom prst="rect">
            <a:avLst/>
          </a:prstGeom>
          <a:noFill/>
        </p:spPr>
        <p:txBody>
          <a:bodyPr wrap="square" lIns="0" rIns="0">
            <a:noAutofit/>
          </a:bodyPr>
          <a:lstStyle/>
          <a:p>
            <a:pPr algn="ctr"/>
            <a:r>
              <a:rPr lang="en-US" sz="800">
                <a:solidFill>
                  <a:schemeClr val="bg1"/>
                </a:solidFill>
              </a:rPr>
              <a:t>Ramp up</a:t>
            </a:r>
          </a:p>
        </p:txBody>
      </p:sp>
      <p:sp>
        <p:nvSpPr>
          <p:cNvPr id="25" name="TextBox 24">
            <a:extLst>
              <a:ext uri="{FF2B5EF4-FFF2-40B4-BE49-F238E27FC236}">
                <a16:creationId xmlns:a16="http://schemas.microsoft.com/office/drawing/2014/main" id="{01D88B68-108F-4A1A-A364-E3582FDD14CD}"/>
              </a:ext>
            </a:extLst>
          </p:cNvPr>
          <p:cNvSpPr txBox="1"/>
          <p:nvPr userDrawn="1"/>
        </p:nvSpPr>
        <p:spPr>
          <a:xfrm>
            <a:off x="2530284" y="3402693"/>
            <a:ext cx="713232" cy="338328"/>
          </a:xfrm>
          <a:prstGeom prst="rect">
            <a:avLst/>
          </a:prstGeom>
          <a:noFill/>
        </p:spPr>
        <p:txBody>
          <a:bodyPr wrap="square" lIns="0" rIns="0">
            <a:noAutofit/>
          </a:bodyPr>
          <a:lstStyle/>
          <a:p>
            <a:pPr algn="ctr"/>
            <a:r>
              <a:rPr lang="en-US" sz="800">
                <a:solidFill>
                  <a:schemeClr val="bg1"/>
                </a:solidFill>
              </a:rPr>
              <a:t>Ramp up alt</a:t>
            </a:r>
          </a:p>
        </p:txBody>
      </p:sp>
      <p:sp>
        <p:nvSpPr>
          <p:cNvPr id="27" name="TextBox 26">
            <a:extLst>
              <a:ext uri="{FF2B5EF4-FFF2-40B4-BE49-F238E27FC236}">
                <a16:creationId xmlns:a16="http://schemas.microsoft.com/office/drawing/2014/main" id="{A04CD87A-5EA0-4344-90B8-4D8A53FF99FE}"/>
              </a:ext>
            </a:extLst>
          </p:cNvPr>
          <p:cNvSpPr txBox="1"/>
          <p:nvPr userDrawn="1"/>
        </p:nvSpPr>
        <p:spPr>
          <a:xfrm>
            <a:off x="3958532" y="3402693"/>
            <a:ext cx="713232" cy="338328"/>
          </a:xfrm>
          <a:prstGeom prst="rect">
            <a:avLst/>
          </a:prstGeom>
          <a:noFill/>
        </p:spPr>
        <p:txBody>
          <a:bodyPr wrap="square" lIns="0" rIns="0">
            <a:noAutofit/>
          </a:bodyPr>
          <a:lstStyle/>
          <a:p>
            <a:pPr algn="ctr"/>
            <a:r>
              <a:rPr lang="en-US" sz="800">
                <a:solidFill>
                  <a:schemeClr val="bg1"/>
                </a:solidFill>
              </a:rPr>
              <a:t>Read guidelines</a:t>
            </a:r>
          </a:p>
        </p:txBody>
      </p:sp>
      <p:sp>
        <p:nvSpPr>
          <p:cNvPr id="29" name="TextBox 28">
            <a:extLst>
              <a:ext uri="{FF2B5EF4-FFF2-40B4-BE49-F238E27FC236}">
                <a16:creationId xmlns:a16="http://schemas.microsoft.com/office/drawing/2014/main" id="{9F711ED1-7950-46AE-BD91-DA71677ECB0C}"/>
              </a:ext>
            </a:extLst>
          </p:cNvPr>
          <p:cNvSpPr txBox="1"/>
          <p:nvPr userDrawn="1"/>
        </p:nvSpPr>
        <p:spPr>
          <a:xfrm>
            <a:off x="8957400" y="3402693"/>
            <a:ext cx="713232" cy="338328"/>
          </a:xfrm>
          <a:prstGeom prst="rect">
            <a:avLst/>
          </a:prstGeom>
          <a:noFill/>
        </p:spPr>
        <p:txBody>
          <a:bodyPr wrap="square" lIns="0" rIns="0">
            <a:noAutofit/>
          </a:bodyPr>
          <a:lstStyle/>
          <a:p>
            <a:pPr algn="ctr"/>
            <a:r>
              <a:rPr lang="en-US" sz="800">
                <a:solidFill>
                  <a:schemeClr val="bg1"/>
                </a:solidFill>
              </a:rPr>
              <a:t>Reply</a:t>
            </a:r>
          </a:p>
        </p:txBody>
      </p:sp>
      <p:sp>
        <p:nvSpPr>
          <p:cNvPr id="31" name="TextBox 30">
            <a:extLst>
              <a:ext uri="{FF2B5EF4-FFF2-40B4-BE49-F238E27FC236}">
                <a16:creationId xmlns:a16="http://schemas.microsoft.com/office/drawing/2014/main" id="{05E03A70-E7B9-4F4E-9B94-59F759BE79B2}"/>
              </a:ext>
            </a:extLst>
          </p:cNvPr>
          <p:cNvSpPr txBox="1"/>
          <p:nvPr userDrawn="1"/>
        </p:nvSpPr>
        <p:spPr>
          <a:xfrm>
            <a:off x="9671524" y="3402693"/>
            <a:ext cx="713232" cy="338328"/>
          </a:xfrm>
          <a:prstGeom prst="rect">
            <a:avLst/>
          </a:prstGeom>
          <a:noFill/>
        </p:spPr>
        <p:txBody>
          <a:bodyPr wrap="square" lIns="0" rIns="0">
            <a:noAutofit/>
          </a:bodyPr>
          <a:lstStyle/>
          <a:p>
            <a:pPr algn="ctr"/>
            <a:r>
              <a:rPr lang="en-US" sz="800">
                <a:solidFill>
                  <a:schemeClr val="bg1"/>
                </a:solidFill>
              </a:rPr>
              <a:t>Resource</a:t>
            </a:r>
          </a:p>
        </p:txBody>
      </p:sp>
      <p:sp>
        <p:nvSpPr>
          <p:cNvPr id="33" name="TextBox 32">
            <a:extLst>
              <a:ext uri="{FF2B5EF4-FFF2-40B4-BE49-F238E27FC236}">
                <a16:creationId xmlns:a16="http://schemas.microsoft.com/office/drawing/2014/main" id="{AA5B1D6A-D929-44AF-8958-C0D70F8CFA4C}"/>
              </a:ext>
            </a:extLst>
          </p:cNvPr>
          <p:cNvSpPr txBox="1"/>
          <p:nvPr userDrawn="1"/>
        </p:nvSpPr>
        <p:spPr>
          <a:xfrm>
            <a:off x="4672656" y="3402693"/>
            <a:ext cx="713232" cy="338328"/>
          </a:xfrm>
          <a:prstGeom prst="rect">
            <a:avLst/>
          </a:prstGeom>
          <a:noFill/>
        </p:spPr>
        <p:txBody>
          <a:bodyPr wrap="square" lIns="0" rIns="0">
            <a:noAutofit/>
          </a:bodyPr>
          <a:lstStyle/>
          <a:p>
            <a:pPr algn="ctr"/>
            <a:r>
              <a:rPr lang="en-US" sz="800">
                <a:solidFill>
                  <a:schemeClr val="bg1"/>
                </a:solidFill>
              </a:rPr>
              <a:t>Redesign</a:t>
            </a:r>
          </a:p>
        </p:txBody>
      </p:sp>
      <p:sp>
        <p:nvSpPr>
          <p:cNvPr id="34" name="TextBox 33">
            <a:extLst>
              <a:ext uri="{FF2B5EF4-FFF2-40B4-BE49-F238E27FC236}">
                <a16:creationId xmlns:a16="http://schemas.microsoft.com/office/drawing/2014/main" id="{BB90B05D-3E58-40E3-93DD-6F4A143282D3}"/>
              </a:ext>
            </a:extLst>
          </p:cNvPr>
          <p:cNvSpPr txBox="1"/>
          <p:nvPr userDrawn="1"/>
        </p:nvSpPr>
        <p:spPr>
          <a:xfrm>
            <a:off x="5386780" y="3402693"/>
            <a:ext cx="713232" cy="338328"/>
          </a:xfrm>
          <a:prstGeom prst="rect">
            <a:avLst/>
          </a:prstGeom>
          <a:noFill/>
        </p:spPr>
        <p:txBody>
          <a:bodyPr wrap="square" lIns="0" rIns="0">
            <a:noAutofit/>
          </a:bodyPr>
          <a:lstStyle/>
          <a:p>
            <a:pPr algn="ctr"/>
            <a:r>
              <a:rPr lang="en-US" sz="800">
                <a:solidFill>
                  <a:schemeClr val="bg1"/>
                </a:solidFill>
              </a:rPr>
              <a:t>Redesign alt</a:t>
            </a:r>
          </a:p>
        </p:txBody>
      </p:sp>
      <p:sp>
        <p:nvSpPr>
          <p:cNvPr id="35" name="TextBox 34">
            <a:extLst>
              <a:ext uri="{FF2B5EF4-FFF2-40B4-BE49-F238E27FC236}">
                <a16:creationId xmlns:a16="http://schemas.microsoft.com/office/drawing/2014/main" id="{C4C194D1-4ABA-4A5E-9DF6-2029CE6306C5}"/>
              </a:ext>
            </a:extLst>
          </p:cNvPr>
          <p:cNvSpPr txBox="1"/>
          <p:nvPr userDrawn="1"/>
        </p:nvSpPr>
        <p:spPr>
          <a:xfrm>
            <a:off x="6100904" y="3402693"/>
            <a:ext cx="713232" cy="338328"/>
          </a:xfrm>
          <a:prstGeom prst="rect">
            <a:avLst/>
          </a:prstGeom>
          <a:noFill/>
        </p:spPr>
        <p:txBody>
          <a:bodyPr wrap="square" lIns="0" rIns="0">
            <a:noAutofit/>
          </a:bodyPr>
          <a:lstStyle/>
          <a:p>
            <a:pPr algn="ctr"/>
            <a:r>
              <a:rPr lang="en-US" sz="800">
                <a:solidFill>
                  <a:schemeClr val="bg1"/>
                </a:solidFill>
              </a:rPr>
              <a:t>Refresh</a:t>
            </a:r>
          </a:p>
        </p:txBody>
      </p:sp>
      <p:sp>
        <p:nvSpPr>
          <p:cNvPr id="36" name="TextBox 35">
            <a:extLst>
              <a:ext uri="{FF2B5EF4-FFF2-40B4-BE49-F238E27FC236}">
                <a16:creationId xmlns:a16="http://schemas.microsoft.com/office/drawing/2014/main" id="{84916C4D-95A1-43CC-9904-49E2F6A0347E}"/>
              </a:ext>
            </a:extLst>
          </p:cNvPr>
          <p:cNvSpPr txBox="1"/>
          <p:nvPr userDrawn="1"/>
        </p:nvSpPr>
        <p:spPr>
          <a:xfrm>
            <a:off x="6815028" y="3402693"/>
            <a:ext cx="713232" cy="338328"/>
          </a:xfrm>
          <a:prstGeom prst="rect">
            <a:avLst/>
          </a:prstGeom>
          <a:noFill/>
        </p:spPr>
        <p:txBody>
          <a:bodyPr wrap="square" lIns="0" rIns="0">
            <a:noAutofit/>
          </a:bodyPr>
          <a:lstStyle/>
          <a:p>
            <a:pPr algn="ctr"/>
            <a:r>
              <a:rPr lang="en-US" sz="800">
                <a:solidFill>
                  <a:schemeClr val="bg1"/>
                </a:solidFill>
              </a:rPr>
              <a:t>Refresh 2</a:t>
            </a:r>
          </a:p>
        </p:txBody>
      </p:sp>
      <p:sp>
        <p:nvSpPr>
          <p:cNvPr id="37" name="TextBox 36">
            <a:extLst>
              <a:ext uri="{FF2B5EF4-FFF2-40B4-BE49-F238E27FC236}">
                <a16:creationId xmlns:a16="http://schemas.microsoft.com/office/drawing/2014/main" id="{18939518-D257-4BA9-AE37-437474BA51D1}"/>
              </a:ext>
            </a:extLst>
          </p:cNvPr>
          <p:cNvSpPr txBox="1"/>
          <p:nvPr userDrawn="1"/>
        </p:nvSpPr>
        <p:spPr>
          <a:xfrm>
            <a:off x="7529152" y="3402693"/>
            <a:ext cx="713232" cy="338328"/>
          </a:xfrm>
          <a:prstGeom prst="rect">
            <a:avLst/>
          </a:prstGeom>
          <a:noFill/>
        </p:spPr>
        <p:txBody>
          <a:bodyPr wrap="square" lIns="0" rIns="0">
            <a:noAutofit/>
          </a:bodyPr>
          <a:lstStyle/>
          <a:p>
            <a:pPr algn="ctr"/>
            <a:r>
              <a:rPr lang="en-US" sz="800">
                <a:solidFill>
                  <a:schemeClr val="bg1"/>
                </a:solidFill>
              </a:rPr>
              <a:t>Remove</a:t>
            </a:r>
          </a:p>
        </p:txBody>
      </p:sp>
      <p:sp>
        <p:nvSpPr>
          <p:cNvPr id="38" name="TextBox 37">
            <a:extLst>
              <a:ext uri="{FF2B5EF4-FFF2-40B4-BE49-F238E27FC236}">
                <a16:creationId xmlns:a16="http://schemas.microsoft.com/office/drawing/2014/main" id="{AE174C2A-BB96-4E19-975A-CC2E6385660C}"/>
              </a:ext>
            </a:extLst>
          </p:cNvPr>
          <p:cNvSpPr txBox="1"/>
          <p:nvPr userDrawn="1"/>
        </p:nvSpPr>
        <p:spPr>
          <a:xfrm>
            <a:off x="8243276" y="3402693"/>
            <a:ext cx="713232" cy="338328"/>
          </a:xfrm>
          <a:prstGeom prst="rect">
            <a:avLst/>
          </a:prstGeom>
          <a:noFill/>
        </p:spPr>
        <p:txBody>
          <a:bodyPr wrap="square" lIns="0" rIns="0">
            <a:noAutofit/>
          </a:bodyPr>
          <a:lstStyle/>
          <a:p>
            <a:pPr algn="ctr"/>
            <a:r>
              <a:rPr lang="en-US" sz="800">
                <a:solidFill>
                  <a:schemeClr val="bg1"/>
                </a:solidFill>
              </a:rPr>
              <a:t>Remove alt</a:t>
            </a:r>
          </a:p>
        </p:txBody>
      </p:sp>
      <p:sp>
        <p:nvSpPr>
          <p:cNvPr id="39" name="TextBox 38">
            <a:extLst>
              <a:ext uri="{FF2B5EF4-FFF2-40B4-BE49-F238E27FC236}">
                <a16:creationId xmlns:a16="http://schemas.microsoft.com/office/drawing/2014/main" id="{9517A348-5A5C-4D78-BE48-CF2F87D6468D}"/>
              </a:ext>
            </a:extLst>
          </p:cNvPr>
          <p:cNvSpPr txBox="1"/>
          <p:nvPr userDrawn="1"/>
        </p:nvSpPr>
        <p:spPr>
          <a:xfrm>
            <a:off x="10385648" y="3402693"/>
            <a:ext cx="713232" cy="338328"/>
          </a:xfrm>
          <a:prstGeom prst="rect">
            <a:avLst/>
          </a:prstGeom>
          <a:noFill/>
        </p:spPr>
        <p:txBody>
          <a:bodyPr wrap="square" lIns="0" rIns="0">
            <a:noAutofit/>
          </a:bodyPr>
          <a:lstStyle/>
          <a:p>
            <a:pPr algn="ctr"/>
            <a:r>
              <a:rPr lang="en-US" sz="800">
                <a:solidFill>
                  <a:schemeClr val="bg1"/>
                </a:solidFill>
              </a:rPr>
              <a:t>RPA business analyst</a:t>
            </a:r>
          </a:p>
        </p:txBody>
      </p:sp>
      <p:sp>
        <p:nvSpPr>
          <p:cNvPr id="41" name="TextBox 40">
            <a:extLst>
              <a:ext uri="{FF2B5EF4-FFF2-40B4-BE49-F238E27FC236}">
                <a16:creationId xmlns:a16="http://schemas.microsoft.com/office/drawing/2014/main" id="{5E213064-FE24-4481-923E-87C3CA7815CD}"/>
              </a:ext>
            </a:extLst>
          </p:cNvPr>
          <p:cNvSpPr txBox="1"/>
          <p:nvPr userDrawn="1"/>
        </p:nvSpPr>
        <p:spPr>
          <a:xfrm>
            <a:off x="3244408" y="3402693"/>
            <a:ext cx="713232" cy="338328"/>
          </a:xfrm>
          <a:prstGeom prst="rect">
            <a:avLst/>
          </a:prstGeom>
          <a:noFill/>
        </p:spPr>
        <p:txBody>
          <a:bodyPr wrap="square" lIns="0" rIns="0">
            <a:noAutofit/>
          </a:bodyPr>
          <a:lstStyle/>
          <a:p>
            <a:pPr algn="ctr"/>
            <a:r>
              <a:rPr lang="en-US" sz="800">
                <a:solidFill>
                  <a:schemeClr val="bg1"/>
                </a:solidFill>
              </a:rPr>
              <a:t>Reader</a:t>
            </a:r>
          </a:p>
        </p:txBody>
      </p:sp>
      <p:sp>
        <p:nvSpPr>
          <p:cNvPr id="43" name="TextBox 42">
            <a:extLst>
              <a:ext uri="{FF2B5EF4-FFF2-40B4-BE49-F238E27FC236}">
                <a16:creationId xmlns:a16="http://schemas.microsoft.com/office/drawing/2014/main" id="{2522F10D-83D1-4480-BC2B-C3FFBD3443A1}"/>
              </a:ext>
            </a:extLst>
          </p:cNvPr>
          <p:cNvSpPr txBox="1"/>
          <p:nvPr userDrawn="1"/>
        </p:nvSpPr>
        <p:spPr>
          <a:xfrm>
            <a:off x="11099777" y="4225711"/>
            <a:ext cx="713232" cy="338328"/>
          </a:xfrm>
          <a:prstGeom prst="rect">
            <a:avLst/>
          </a:prstGeom>
          <a:noFill/>
        </p:spPr>
        <p:txBody>
          <a:bodyPr wrap="square" lIns="0" rIns="0">
            <a:noAutofit/>
          </a:bodyPr>
          <a:lstStyle/>
          <a:p>
            <a:pPr algn="ctr"/>
            <a:r>
              <a:rPr lang="en-US" sz="800">
                <a:solidFill>
                  <a:schemeClr val="bg1"/>
                </a:solidFill>
              </a:rPr>
              <a:t>Solutions 2</a:t>
            </a:r>
          </a:p>
        </p:txBody>
      </p:sp>
      <p:sp>
        <p:nvSpPr>
          <p:cNvPr id="45" name="TextBox 44">
            <a:extLst>
              <a:ext uri="{FF2B5EF4-FFF2-40B4-BE49-F238E27FC236}">
                <a16:creationId xmlns:a16="http://schemas.microsoft.com/office/drawing/2014/main" id="{92AC8B25-FF1B-43CF-B3BA-9C0D657E17CE}"/>
              </a:ext>
            </a:extLst>
          </p:cNvPr>
          <p:cNvSpPr txBox="1"/>
          <p:nvPr userDrawn="1"/>
        </p:nvSpPr>
        <p:spPr>
          <a:xfrm>
            <a:off x="387912" y="4225711"/>
            <a:ext cx="713232" cy="338328"/>
          </a:xfrm>
          <a:prstGeom prst="rect">
            <a:avLst/>
          </a:prstGeom>
          <a:noFill/>
        </p:spPr>
        <p:txBody>
          <a:bodyPr wrap="square" lIns="0" rIns="0">
            <a:noAutofit/>
          </a:bodyPr>
          <a:lstStyle/>
          <a:p>
            <a:pPr algn="ctr"/>
            <a:r>
              <a:rPr lang="en-US" sz="800">
                <a:solidFill>
                  <a:schemeClr val="bg1"/>
                </a:solidFill>
              </a:rPr>
              <a:t>RPA </a:t>
            </a:r>
          </a:p>
          <a:p>
            <a:pPr algn="ctr"/>
            <a:r>
              <a:rPr lang="en-US" sz="800">
                <a:solidFill>
                  <a:schemeClr val="bg1"/>
                </a:solidFill>
              </a:rPr>
              <a:t>developer</a:t>
            </a:r>
          </a:p>
        </p:txBody>
      </p:sp>
      <p:sp>
        <p:nvSpPr>
          <p:cNvPr id="47" name="TextBox 46">
            <a:extLst>
              <a:ext uri="{FF2B5EF4-FFF2-40B4-BE49-F238E27FC236}">
                <a16:creationId xmlns:a16="http://schemas.microsoft.com/office/drawing/2014/main" id="{AECEEDDB-2E54-4E30-A9F4-65C37AE1AE23}"/>
              </a:ext>
            </a:extLst>
          </p:cNvPr>
          <p:cNvSpPr txBox="1"/>
          <p:nvPr userDrawn="1"/>
        </p:nvSpPr>
        <p:spPr>
          <a:xfrm>
            <a:off x="1102036" y="4225711"/>
            <a:ext cx="713232" cy="338328"/>
          </a:xfrm>
          <a:prstGeom prst="rect">
            <a:avLst/>
          </a:prstGeom>
          <a:noFill/>
        </p:spPr>
        <p:txBody>
          <a:bodyPr wrap="square" lIns="0" rIns="0">
            <a:noAutofit/>
          </a:bodyPr>
          <a:lstStyle/>
          <a:p>
            <a:pPr algn="ctr"/>
            <a:r>
              <a:rPr lang="en-US" sz="800">
                <a:solidFill>
                  <a:schemeClr val="bg1"/>
                </a:solidFill>
              </a:rPr>
              <a:t>RPA infrastructure engineer</a:t>
            </a:r>
          </a:p>
        </p:txBody>
      </p:sp>
      <p:sp>
        <p:nvSpPr>
          <p:cNvPr id="49" name="TextBox 48">
            <a:extLst>
              <a:ext uri="{FF2B5EF4-FFF2-40B4-BE49-F238E27FC236}">
                <a16:creationId xmlns:a16="http://schemas.microsoft.com/office/drawing/2014/main" id="{B67306E7-458D-49A6-BBAC-933A18D63A55}"/>
              </a:ext>
            </a:extLst>
          </p:cNvPr>
          <p:cNvSpPr txBox="1"/>
          <p:nvPr userDrawn="1"/>
        </p:nvSpPr>
        <p:spPr>
          <a:xfrm>
            <a:off x="1816160" y="4225711"/>
            <a:ext cx="713232" cy="338328"/>
          </a:xfrm>
          <a:prstGeom prst="rect">
            <a:avLst/>
          </a:prstGeom>
          <a:noFill/>
        </p:spPr>
        <p:txBody>
          <a:bodyPr wrap="square" lIns="0" rIns="0">
            <a:noAutofit/>
          </a:bodyPr>
          <a:lstStyle/>
          <a:p>
            <a:pPr algn="ctr"/>
            <a:r>
              <a:rPr lang="en-US" sz="800">
                <a:solidFill>
                  <a:schemeClr val="bg1"/>
                </a:solidFill>
              </a:rPr>
              <a:t>RPA service support</a:t>
            </a:r>
          </a:p>
        </p:txBody>
      </p:sp>
      <p:sp>
        <p:nvSpPr>
          <p:cNvPr id="51" name="TextBox 50">
            <a:extLst>
              <a:ext uri="{FF2B5EF4-FFF2-40B4-BE49-F238E27FC236}">
                <a16:creationId xmlns:a16="http://schemas.microsoft.com/office/drawing/2014/main" id="{902D68D5-2AC1-4A82-9602-033F406E69FA}"/>
              </a:ext>
            </a:extLst>
          </p:cNvPr>
          <p:cNvSpPr txBox="1"/>
          <p:nvPr userDrawn="1"/>
        </p:nvSpPr>
        <p:spPr>
          <a:xfrm>
            <a:off x="2530284" y="4225711"/>
            <a:ext cx="713232" cy="338328"/>
          </a:xfrm>
          <a:prstGeom prst="rect">
            <a:avLst/>
          </a:prstGeom>
          <a:noFill/>
        </p:spPr>
        <p:txBody>
          <a:bodyPr wrap="square" lIns="0" rIns="0">
            <a:noAutofit/>
          </a:bodyPr>
          <a:lstStyle/>
          <a:p>
            <a:pPr algn="ctr"/>
            <a:r>
              <a:rPr lang="en-US" sz="800">
                <a:solidFill>
                  <a:schemeClr val="bg1"/>
                </a:solidFill>
              </a:rPr>
              <a:t>RPA solution architect</a:t>
            </a:r>
          </a:p>
        </p:txBody>
      </p:sp>
      <p:sp>
        <p:nvSpPr>
          <p:cNvPr id="53" name="TextBox 52">
            <a:extLst>
              <a:ext uri="{FF2B5EF4-FFF2-40B4-BE49-F238E27FC236}">
                <a16:creationId xmlns:a16="http://schemas.microsoft.com/office/drawing/2014/main" id="{5C82730C-D3AC-470F-A110-15092B022273}"/>
              </a:ext>
            </a:extLst>
          </p:cNvPr>
          <p:cNvSpPr txBox="1"/>
          <p:nvPr userDrawn="1"/>
        </p:nvSpPr>
        <p:spPr>
          <a:xfrm>
            <a:off x="3958532" y="4225711"/>
            <a:ext cx="713232" cy="338328"/>
          </a:xfrm>
          <a:prstGeom prst="rect">
            <a:avLst/>
          </a:prstGeom>
          <a:noFill/>
        </p:spPr>
        <p:txBody>
          <a:bodyPr wrap="square" lIns="0" rIns="0">
            <a:noAutofit/>
          </a:bodyPr>
          <a:lstStyle/>
          <a:p>
            <a:pPr algn="ctr"/>
            <a:r>
              <a:rPr lang="en-US" sz="800">
                <a:solidFill>
                  <a:schemeClr val="bg1"/>
                </a:solidFill>
              </a:rPr>
              <a:t>Satellite</a:t>
            </a:r>
          </a:p>
        </p:txBody>
      </p:sp>
      <p:sp>
        <p:nvSpPr>
          <p:cNvPr id="55" name="TextBox 54">
            <a:extLst>
              <a:ext uri="{FF2B5EF4-FFF2-40B4-BE49-F238E27FC236}">
                <a16:creationId xmlns:a16="http://schemas.microsoft.com/office/drawing/2014/main" id="{60C21AB4-BBA4-4650-A765-EA34F568644D}"/>
              </a:ext>
            </a:extLst>
          </p:cNvPr>
          <p:cNvSpPr txBox="1"/>
          <p:nvPr userDrawn="1"/>
        </p:nvSpPr>
        <p:spPr>
          <a:xfrm>
            <a:off x="8957400" y="4225711"/>
            <a:ext cx="713232" cy="338328"/>
          </a:xfrm>
          <a:prstGeom prst="rect">
            <a:avLst/>
          </a:prstGeom>
          <a:noFill/>
        </p:spPr>
        <p:txBody>
          <a:bodyPr wrap="square" lIns="0" rIns="0">
            <a:noAutofit/>
          </a:bodyPr>
          <a:lstStyle/>
          <a:p>
            <a:pPr algn="ctr"/>
            <a:r>
              <a:rPr lang="en-US" sz="800">
                <a:solidFill>
                  <a:schemeClr val="bg1"/>
                </a:solidFill>
              </a:rPr>
              <a:t>Share alt</a:t>
            </a:r>
          </a:p>
        </p:txBody>
      </p:sp>
      <p:sp>
        <p:nvSpPr>
          <p:cNvPr id="57" name="TextBox 56">
            <a:extLst>
              <a:ext uri="{FF2B5EF4-FFF2-40B4-BE49-F238E27FC236}">
                <a16:creationId xmlns:a16="http://schemas.microsoft.com/office/drawing/2014/main" id="{4C66B8EF-2125-451E-93D3-2428E1A7F8FF}"/>
              </a:ext>
            </a:extLst>
          </p:cNvPr>
          <p:cNvSpPr txBox="1"/>
          <p:nvPr userDrawn="1"/>
        </p:nvSpPr>
        <p:spPr>
          <a:xfrm>
            <a:off x="9671524" y="4225711"/>
            <a:ext cx="713232" cy="338328"/>
          </a:xfrm>
          <a:prstGeom prst="rect">
            <a:avLst/>
          </a:prstGeom>
          <a:noFill/>
        </p:spPr>
        <p:txBody>
          <a:bodyPr wrap="square" lIns="0" rIns="0">
            <a:noAutofit/>
          </a:bodyPr>
          <a:lstStyle/>
          <a:p>
            <a:pPr algn="ctr"/>
            <a:r>
              <a:rPr lang="en-US" sz="800">
                <a:solidFill>
                  <a:schemeClr val="bg1"/>
                </a:solidFill>
              </a:rPr>
              <a:t>Slideshow</a:t>
            </a:r>
          </a:p>
        </p:txBody>
      </p:sp>
      <p:sp>
        <p:nvSpPr>
          <p:cNvPr id="59" name="TextBox 58">
            <a:extLst>
              <a:ext uri="{FF2B5EF4-FFF2-40B4-BE49-F238E27FC236}">
                <a16:creationId xmlns:a16="http://schemas.microsoft.com/office/drawing/2014/main" id="{A0D34C36-2B96-493B-907C-B046F9B9E221}"/>
              </a:ext>
            </a:extLst>
          </p:cNvPr>
          <p:cNvSpPr txBox="1"/>
          <p:nvPr userDrawn="1"/>
        </p:nvSpPr>
        <p:spPr>
          <a:xfrm>
            <a:off x="4672656" y="4225711"/>
            <a:ext cx="713232" cy="338328"/>
          </a:xfrm>
          <a:prstGeom prst="rect">
            <a:avLst/>
          </a:prstGeom>
          <a:noFill/>
        </p:spPr>
        <p:txBody>
          <a:bodyPr wrap="square" lIns="0" rIns="0">
            <a:noAutofit/>
          </a:bodyPr>
          <a:lstStyle/>
          <a:p>
            <a:pPr algn="ctr"/>
            <a:r>
              <a:rPr lang="en-US" sz="800">
                <a:solidFill>
                  <a:schemeClr val="bg1"/>
                </a:solidFill>
              </a:rPr>
              <a:t>Seamless integration</a:t>
            </a:r>
          </a:p>
        </p:txBody>
      </p:sp>
      <p:sp>
        <p:nvSpPr>
          <p:cNvPr id="61" name="TextBox 60">
            <a:extLst>
              <a:ext uri="{FF2B5EF4-FFF2-40B4-BE49-F238E27FC236}">
                <a16:creationId xmlns:a16="http://schemas.microsoft.com/office/drawing/2014/main" id="{C4A80DA5-9586-4261-85DB-E9EC4412ABE8}"/>
              </a:ext>
            </a:extLst>
          </p:cNvPr>
          <p:cNvSpPr txBox="1"/>
          <p:nvPr userDrawn="1"/>
        </p:nvSpPr>
        <p:spPr>
          <a:xfrm>
            <a:off x="5386780" y="4225711"/>
            <a:ext cx="713232" cy="338328"/>
          </a:xfrm>
          <a:prstGeom prst="rect">
            <a:avLst/>
          </a:prstGeom>
          <a:noFill/>
        </p:spPr>
        <p:txBody>
          <a:bodyPr wrap="square" lIns="0" rIns="0">
            <a:noAutofit/>
          </a:bodyPr>
          <a:lstStyle/>
          <a:p>
            <a:pPr algn="ctr"/>
            <a:r>
              <a:rPr lang="en-US" sz="800">
                <a:solidFill>
                  <a:schemeClr val="bg1"/>
                </a:solidFill>
              </a:rPr>
              <a:t>Seamless integration alt</a:t>
            </a:r>
          </a:p>
        </p:txBody>
      </p:sp>
      <p:sp>
        <p:nvSpPr>
          <p:cNvPr id="63" name="TextBox 62">
            <a:extLst>
              <a:ext uri="{FF2B5EF4-FFF2-40B4-BE49-F238E27FC236}">
                <a16:creationId xmlns:a16="http://schemas.microsoft.com/office/drawing/2014/main" id="{4DA54841-3694-4B44-B428-0294041F5CCC}"/>
              </a:ext>
            </a:extLst>
          </p:cNvPr>
          <p:cNvSpPr txBox="1"/>
          <p:nvPr userDrawn="1"/>
        </p:nvSpPr>
        <p:spPr>
          <a:xfrm>
            <a:off x="6100904" y="4225711"/>
            <a:ext cx="713232" cy="338328"/>
          </a:xfrm>
          <a:prstGeom prst="rect">
            <a:avLst/>
          </a:prstGeom>
          <a:noFill/>
        </p:spPr>
        <p:txBody>
          <a:bodyPr wrap="square" lIns="0" rIns="0">
            <a:noAutofit/>
          </a:bodyPr>
          <a:lstStyle/>
          <a:p>
            <a:pPr algn="ctr"/>
            <a:r>
              <a:rPr lang="en-US" sz="800">
                <a:solidFill>
                  <a:schemeClr val="bg1"/>
                </a:solidFill>
              </a:rPr>
              <a:t>Search</a:t>
            </a:r>
          </a:p>
        </p:txBody>
      </p:sp>
      <p:sp>
        <p:nvSpPr>
          <p:cNvPr id="64" name="TextBox 63">
            <a:extLst>
              <a:ext uri="{FF2B5EF4-FFF2-40B4-BE49-F238E27FC236}">
                <a16:creationId xmlns:a16="http://schemas.microsoft.com/office/drawing/2014/main" id="{A8A21B57-3B9D-44D8-B259-EE052856F6A1}"/>
              </a:ext>
            </a:extLst>
          </p:cNvPr>
          <p:cNvSpPr txBox="1"/>
          <p:nvPr userDrawn="1"/>
        </p:nvSpPr>
        <p:spPr>
          <a:xfrm>
            <a:off x="6815028" y="4225711"/>
            <a:ext cx="713232" cy="338328"/>
          </a:xfrm>
          <a:prstGeom prst="rect">
            <a:avLst/>
          </a:prstGeom>
          <a:noFill/>
        </p:spPr>
        <p:txBody>
          <a:bodyPr wrap="square" lIns="0" rIns="0">
            <a:noAutofit/>
          </a:bodyPr>
          <a:lstStyle/>
          <a:p>
            <a:pPr algn="ctr"/>
            <a:r>
              <a:rPr lang="en-US" sz="800">
                <a:solidFill>
                  <a:schemeClr val="bg1"/>
                </a:solidFill>
              </a:rPr>
              <a:t>Secure </a:t>
            </a:r>
          </a:p>
          <a:p>
            <a:pPr algn="ctr"/>
            <a:r>
              <a:rPr lang="en-US" sz="800">
                <a:solidFill>
                  <a:schemeClr val="bg1"/>
                </a:solidFill>
              </a:rPr>
              <a:t>team collab</a:t>
            </a:r>
          </a:p>
        </p:txBody>
      </p:sp>
      <p:sp>
        <p:nvSpPr>
          <p:cNvPr id="65" name="TextBox 64">
            <a:extLst>
              <a:ext uri="{FF2B5EF4-FFF2-40B4-BE49-F238E27FC236}">
                <a16:creationId xmlns:a16="http://schemas.microsoft.com/office/drawing/2014/main" id="{46D658C5-DE66-49A9-9D7C-A9F26F42106D}"/>
              </a:ext>
            </a:extLst>
          </p:cNvPr>
          <p:cNvSpPr txBox="1"/>
          <p:nvPr userDrawn="1"/>
        </p:nvSpPr>
        <p:spPr>
          <a:xfrm>
            <a:off x="7529152" y="4225711"/>
            <a:ext cx="713232" cy="338328"/>
          </a:xfrm>
          <a:prstGeom prst="rect">
            <a:avLst/>
          </a:prstGeom>
          <a:noFill/>
        </p:spPr>
        <p:txBody>
          <a:bodyPr wrap="square" lIns="0" rIns="0">
            <a:noAutofit/>
          </a:bodyPr>
          <a:lstStyle/>
          <a:p>
            <a:pPr algn="ctr"/>
            <a:r>
              <a:rPr lang="en-US" sz="800">
                <a:solidFill>
                  <a:schemeClr val="bg1"/>
                </a:solidFill>
              </a:rPr>
              <a:t>Security</a:t>
            </a:r>
          </a:p>
        </p:txBody>
      </p:sp>
      <p:sp>
        <p:nvSpPr>
          <p:cNvPr id="67" name="TextBox 66">
            <a:extLst>
              <a:ext uri="{FF2B5EF4-FFF2-40B4-BE49-F238E27FC236}">
                <a16:creationId xmlns:a16="http://schemas.microsoft.com/office/drawing/2014/main" id="{01B6F18E-B252-42FE-83DD-4A8621AE8EA1}"/>
              </a:ext>
            </a:extLst>
          </p:cNvPr>
          <p:cNvSpPr txBox="1"/>
          <p:nvPr userDrawn="1"/>
        </p:nvSpPr>
        <p:spPr>
          <a:xfrm>
            <a:off x="8243276" y="4225711"/>
            <a:ext cx="713232" cy="338328"/>
          </a:xfrm>
          <a:prstGeom prst="rect">
            <a:avLst/>
          </a:prstGeom>
          <a:noFill/>
        </p:spPr>
        <p:txBody>
          <a:bodyPr wrap="square" lIns="0" rIns="0">
            <a:noAutofit/>
          </a:bodyPr>
          <a:lstStyle/>
          <a:p>
            <a:pPr algn="ctr"/>
            <a:r>
              <a:rPr lang="en-US" sz="800">
                <a:solidFill>
                  <a:schemeClr val="bg1"/>
                </a:solidFill>
              </a:rPr>
              <a:t>Share</a:t>
            </a:r>
          </a:p>
        </p:txBody>
      </p:sp>
      <p:sp>
        <p:nvSpPr>
          <p:cNvPr id="69" name="TextBox 68">
            <a:extLst>
              <a:ext uri="{FF2B5EF4-FFF2-40B4-BE49-F238E27FC236}">
                <a16:creationId xmlns:a16="http://schemas.microsoft.com/office/drawing/2014/main" id="{7B8A564C-73A6-4E1B-B0B2-E60A3875B23A}"/>
              </a:ext>
            </a:extLst>
          </p:cNvPr>
          <p:cNvSpPr txBox="1"/>
          <p:nvPr userDrawn="1"/>
        </p:nvSpPr>
        <p:spPr>
          <a:xfrm>
            <a:off x="10385648" y="4225711"/>
            <a:ext cx="713232" cy="338328"/>
          </a:xfrm>
          <a:prstGeom prst="rect">
            <a:avLst/>
          </a:prstGeom>
          <a:noFill/>
        </p:spPr>
        <p:txBody>
          <a:bodyPr wrap="square" lIns="0" rIns="0">
            <a:noAutofit/>
          </a:bodyPr>
          <a:lstStyle/>
          <a:p>
            <a:pPr algn="ctr"/>
            <a:r>
              <a:rPr lang="en-US" sz="800">
                <a:solidFill>
                  <a:schemeClr val="bg1"/>
                </a:solidFill>
              </a:rPr>
              <a:t>Solutions</a:t>
            </a:r>
          </a:p>
        </p:txBody>
      </p:sp>
      <p:sp>
        <p:nvSpPr>
          <p:cNvPr id="71" name="TextBox 70">
            <a:extLst>
              <a:ext uri="{FF2B5EF4-FFF2-40B4-BE49-F238E27FC236}">
                <a16:creationId xmlns:a16="http://schemas.microsoft.com/office/drawing/2014/main" id="{23322788-B0E8-4810-9F85-099E03294B34}"/>
              </a:ext>
            </a:extLst>
          </p:cNvPr>
          <p:cNvSpPr txBox="1"/>
          <p:nvPr userDrawn="1"/>
        </p:nvSpPr>
        <p:spPr>
          <a:xfrm>
            <a:off x="3244408" y="4225711"/>
            <a:ext cx="713232" cy="338328"/>
          </a:xfrm>
          <a:prstGeom prst="rect">
            <a:avLst/>
          </a:prstGeom>
          <a:noFill/>
        </p:spPr>
        <p:txBody>
          <a:bodyPr wrap="square" lIns="0" rIns="0">
            <a:noAutofit/>
          </a:bodyPr>
          <a:lstStyle/>
          <a:p>
            <a:pPr algn="ctr"/>
            <a:r>
              <a:rPr lang="en-US" sz="800">
                <a:solidFill>
                  <a:schemeClr val="bg1"/>
                </a:solidFill>
              </a:rPr>
              <a:t>RPA </a:t>
            </a:r>
          </a:p>
          <a:p>
            <a:pPr algn="ctr"/>
            <a:r>
              <a:rPr lang="en-US" sz="800">
                <a:solidFill>
                  <a:schemeClr val="bg1"/>
                </a:solidFill>
              </a:rPr>
              <a:t>sponsor</a:t>
            </a:r>
          </a:p>
        </p:txBody>
      </p:sp>
      <p:sp>
        <p:nvSpPr>
          <p:cNvPr id="73" name="TextBox 72">
            <a:extLst>
              <a:ext uri="{FF2B5EF4-FFF2-40B4-BE49-F238E27FC236}">
                <a16:creationId xmlns:a16="http://schemas.microsoft.com/office/drawing/2014/main" id="{D520B1DC-9673-453D-809A-04551CAA7DEB}"/>
              </a:ext>
            </a:extLst>
          </p:cNvPr>
          <p:cNvSpPr txBox="1"/>
          <p:nvPr userDrawn="1"/>
        </p:nvSpPr>
        <p:spPr>
          <a:xfrm>
            <a:off x="11099777" y="5048729"/>
            <a:ext cx="713232" cy="338328"/>
          </a:xfrm>
          <a:prstGeom prst="rect">
            <a:avLst/>
          </a:prstGeom>
          <a:noFill/>
        </p:spPr>
        <p:txBody>
          <a:bodyPr wrap="square" lIns="0" rIns="0">
            <a:noAutofit/>
          </a:bodyPr>
          <a:lstStyle/>
          <a:p>
            <a:pPr algn="ctr"/>
            <a:r>
              <a:rPr lang="en-US" sz="800">
                <a:solidFill>
                  <a:schemeClr val="bg1"/>
                </a:solidFill>
              </a:rPr>
              <a:t>Thank you</a:t>
            </a:r>
          </a:p>
        </p:txBody>
      </p:sp>
      <p:sp>
        <p:nvSpPr>
          <p:cNvPr id="75" name="TextBox 74">
            <a:extLst>
              <a:ext uri="{FF2B5EF4-FFF2-40B4-BE49-F238E27FC236}">
                <a16:creationId xmlns:a16="http://schemas.microsoft.com/office/drawing/2014/main" id="{560E4F95-46A1-4C63-B40C-8AF6F785075E}"/>
              </a:ext>
            </a:extLst>
          </p:cNvPr>
          <p:cNvSpPr txBox="1"/>
          <p:nvPr userDrawn="1"/>
        </p:nvSpPr>
        <p:spPr>
          <a:xfrm>
            <a:off x="387912" y="5048729"/>
            <a:ext cx="713232" cy="338328"/>
          </a:xfrm>
          <a:prstGeom prst="rect">
            <a:avLst/>
          </a:prstGeom>
          <a:noFill/>
        </p:spPr>
        <p:txBody>
          <a:bodyPr wrap="square" lIns="0" rIns="0">
            <a:noAutofit/>
          </a:bodyPr>
          <a:lstStyle/>
          <a:p>
            <a:pPr algn="ctr"/>
            <a:r>
              <a:rPr lang="en-US" sz="800">
                <a:solidFill>
                  <a:schemeClr val="bg1"/>
                </a:solidFill>
              </a:rPr>
              <a:t>Solutions alt</a:t>
            </a:r>
          </a:p>
        </p:txBody>
      </p:sp>
      <p:sp>
        <p:nvSpPr>
          <p:cNvPr id="77" name="TextBox 76">
            <a:extLst>
              <a:ext uri="{FF2B5EF4-FFF2-40B4-BE49-F238E27FC236}">
                <a16:creationId xmlns:a16="http://schemas.microsoft.com/office/drawing/2014/main" id="{F1584057-2144-400C-A3FB-CFF6BD8D7D8F}"/>
              </a:ext>
            </a:extLst>
          </p:cNvPr>
          <p:cNvSpPr txBox="1"/>
          <p:nvPr userDrawn="1"/>
        </p:nvSpPr>
        <p:spPr>
          <a:xfrm>
            <a:off x="1102036" y="5048729"/>
            <a:ext cx="713232" cy="338328"/>
          </a:xfrm>
          <a:prstGeom prst="rect">
            <a:avLst/>
          </a:prstGeom>
          <a:noFill/>
        </p:spPr>
        <p:txBody>
          <a:bodyPr wrap="square" lIns="0" rIns="0">
            <a:noAutofit/>
          </a:bodyPr>
          <a:lstStyle/>
          <a:p>
            <a:pPr algn="ctr"/>
            <a:r>
              <a:rPr lang="en-US" sz="800">
                <a:solidFill>
                  <a:schemeClr val="bg1"/>
                </a:solidFill>
              </a:rPr>
              <a:t>Speed</a:t>
            </a:r>
          </a:p>
        </p:txBody>
      </p:sp>
      <p:sp>
        <p:nvSpPr>
          <p:cNvPr id="79" name="TextBox 78">
            <a:extLst>
              <a:ext uri="{FF2B5EF4-FFF2-40B4-BE49-F238E27FC236}">
                <a16:creationId xmlns:a16="http://schemas.microsoft.com/office/drawing/2014/main" id="{7D991B7F-E7B6-4245-8A0B-1A4B6AD8287C}"/>
              </a:ext>
            </a:extLst>
          </p:cNvPr>
          <p:cNvSpPr txBox="1"/>
          <p:nvPr userDrawn="1"/>
        </p:nvSpPr>
        <p:spPr>
          <a:xfrm>
            <a:off x="1816160" y="5048729"/>
            <a:ext cx="713232" cy="338328"/>
          </a:xfrm>
          <a:prstGeom prst="rect">
            <a:avLst/>
          </a:prstGeom>
          <a:noFill/>
        </p:spPr>
        <p:txBody>
          <a:bodyPr wrap="square" lIns="0" rIns="0">
            <a:noAutofit/>
          </a:bodyPr>
          <a:lstStyle/>
          <a:p>
            <a:pPr algn="ctr"/>
            <a:r>
              <a:rPr lang="en-US" sz="800">
                <a:solidFill>
                  <a:schemeClr val="bg1"/>
                </a:solidFill>
              </a:rPr>
              <a:t>Stopwatch</a:t>
            </a:r>
          </a:p>
        </p:txBody>
      </p:sp>
      <p:sp>
        <p:nvSpPr>
          <p:cNvPr id="81" name="TextBox 80">
            <a:extLst>
              <a:ext uri="{FF2B5EF4-FFF2-40B4-BE49-F238E27FC236}">
                <a16:creationId xmlns:a16="http://schemas.microsoft.com/office/drawing/2014/main" id="{4AB04152-1628-4906-95CB-5201FFDED5AA}"/>
              </a:ext>
            </a:extLst>
          </p:cNvPr>
          <p:cNvSpPr txBox="1"/>
          <p:nvPr userDrawn="1"/>
        </p:nvSpPr>
        <p:spPr>
          <a:xfrm>
            <a:off x="2530284" y="5048729"/>
            <a:ext cx="713232" cy="338328"/>
          </a:xfrm>
          <a:prstGeom prst="rect">
            <a:avLst/>
          </a:prstGeom>
          <a:noFill/>
        </p:spPr>
        <p:txBody>
          <a:bodyPr wrap="square" lIns="0" rIns="0">
            <a:noAutofit/>
          </a:bodyPr>
          <a:lstStyle/>
          <a:p>
            <a:pPr algn="ctr"/>
            <a:r>
              <a:rPr lang="en-US" sz="800">
                <a:solidFill>
                  <a:schemeClr val="bg1"/>
                </a:solidFill>
              </a:rPr>
              <a:t>Stories</a:t>
            </a:r>
          </a:p>
        </p:txBody>
      </p:sp>
      <p:sp>
        <p:nvSpPr>
          <p:cNvPr id="83" name="TextBox 82">
            <a:extLst>
              <a:ext uri="{FF2B5EF4-FFF2-40B4-BE49-F238E27FC236}">
                <a16:creationId xmlns:a16="http://schemas.microsoft.com/office/drawing/2014/main" id="{3345DEDE-57AC-4564-88E4-728209D4D688}"/>
              </a:ext>
            </a:extLst>
          </p:cNvPr>
          <p:cNvSpPr txBox="1"/>
          <p:nvPr userDrawn="1"/>
        </p:nvSpPr>
        <p:spPr>
          <a:xfrm>
            <a:off x="3958532" y="5048729"/>
            <a:ext cx="713232" cy="338328"/>
          </a:xfrm>
          <a:prstGeom prst="rect">
            <a:avLst/>
          </a:prstGeom>
          <a:noFill/>
        </p:spPr>
        <p:txBody>
          <a:bodyPr wrap="square" lIns="0" rIns="0">
            <a:noAutofit/>
          </a:bodyPr>
          <a:lstStyle/>
          <a:p>
            <a:pPr algn="ctr"/>
            <a:r>
              <a:rPr lang="en-US" sz="800">
                <a:solidFill>
                  <a:schemeClr val="bg1"/>
                </a:solidFill>
              </a:rPr>
              <a:t>Success</a:t>
            </a:r>
          </a:p>
        </p:txBody>
      </p:sp>
      <p:sp>
        <p:nvSpPr>
          <p:cNvPr id="85" name="TextBox 84">
            <a:extLst>
              <a:ext uri="{FF2B5EF4-FFF2-40B4-BE49-F238E27FC236}">
                <a16:creationId xmlns:a16="http://schemas.microsoft.com/office/drawing/2014/main" id="{F99FC8D3-31C6-4006-BDED-1A10165E69BB}"/>
              </a:ext>
            </a:extLst>
          </p:cNvPr>
          <p:cNvSpPr txBox="1"/>
          <p:nvPr userDrawn="1"/>
        </p:nvSpPr>
        <p:spPr>
          <a:xfrm>
            <a:off x="8957400" y="5048729"/>
            <a:ext cx="713232" cy="338328"/>
          </a:xfrm>
          <a:prstGeom prst="rect">
            <a:avLst/>
          </a:prstGeom>
          <a:noFill/>
        </p:spPr>
        <p:txBody>
          <a:bodyPr wrap="square" lIns="0" rIns="0">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800">
                <a:solidFill>
                  <a:schemeClr val="bg1"/>
                </a:solidFill>
              </a:rPr>
              <a:t>Technology</a:t>
            </a:r>
          </a:p>
          <a:p>
            <a:pPr algn="ctr"/>
            <a:r>
              <a:rPr lang="en-US" sz="800">
                <a:solidFill>
                  <a:schemeClr val="bg1"/>
                </a:solidFill>
              </a:rPr>
              <a:t>alt 2</a:t>
            </a:r>
          </a:p>
        </p:txBody>
      </p:sp>
      <p:sp>
        <p:nvSpPr>
          <p:cNvPr id="87" name="TextBox 86">
            <a:extLst>
              <a:ext uri="{FF2B5EF4-FFF2-40B4-BE49-F238E27FC236}">
                <a16:creationId xmlns:a16="http://schemas.microsoft.com/office/drawing/2014/main" id="{0EB8FC8D-0A79-4319-9261-CD36B4ABB97D}"/>
              </a:ext>
            </a:extLst>
          </p:cNvPr>
          <p:cNvSpPr txBox="1"/>
          <p:nvPr userDrawn="1"/>
        </p:nvSpPr>
        <p:spPr>
          <a:xfrm>
            <a:off x="9671524" y="5048729"/>
            <a:ext cx="713232" cy="338328"/>
          </a:xfrm>
          <a:prstGeom prst="rect">
            <a:avLst/>
          </a:prstGeom>
          <a:noFill/>
        </p:spPr>
        <p:txBody>
          <a:bodyPr wrap="square" lIns="0" rIns="0">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800">
                <a:solidFill>
                  <a:schemeClr val="bg1"/>
                </a:solidFill>
              </a:rPr>
              <a:t>Technology</a:t>
            </a:r>
          </a:p>
          <a:p>
            <a:pPr algn="ctr"/>
            <a:r>
              <a:rPr lang="en-US" sz="800">
                <a:solidFill>
                  <a:schemeClr val="bg1"/>
                </a:solidFill>
              </a:rPr>
              <a:t>alt 3</a:t>
            </a:r>
          </a:p>
        </p:txBody>
      </p:sp>
      <p:sp>
        <p:nvSpPr>
          <p:cNvPr id="89" name="TextBox 88">
            <a:extLst>
              <a:ext uri="{FF2B5EF4-FFF2-40B4-BE49-F238E27FC236}">
                <a16:creationId xmlns:a16="http://schemas.microsoft.com/office/drawing/2014/main" id="{16B83C2F-B73D-4004-8DC2-17B0D1C49484}"/>
              </a:ext>
            </a:extLst>
          </p:cNvPr>
          <p:cNvSpPr txBox="1"/>
          <p:nvPr userDrawn="1"/>
        </p:nvSpPr>
        <p:spPr>
          <a:xfrm>
            <a:off x="4672656" y="5048729"/>
            <a:ext cx="713232" cy="338328"/>
          </a:xfrm>
          <a:prstGeom prst="rect">
            <a:avLst/>
          </a:prstGeom>
          <a:noFill/>
        </p:spPr>
        <p:txBody>
          <a:bodyPr wrap="square" lIns="0" rIns="0">
            <a:noAutofit/>
          </a:bodyPr>
          <a:lstStyle/>
          <a:p>
            <a:pPr algn="ctr"/>
            <a:r>
              <a:rPr lang="en-US" sz="800">
                <a:solidFill>
                  <a:schemeClr val="bg1"/>
                </a:solidFill>
              </a:rPr>
              <a:t>Support</a:t>
            </a:r>
          </a:p>
        </p:txBody>
      </p:sp>
      <p:sp>
        <p:nvSpPr>
          <p:cNvPr id="91" name="TextBox 90">
            <a:extLst>
              <a:ext uri="{FF2B5EF4-FFF2-40B4-BE49-F238E27FC236}">
                <a16:creationId xmlns:a16="http://schemas.microsoft.com/office/drawing/2014/main" id="{30196A34-1DAA-4E1C-BBDB-E2F5837A315D}"/>
              </a:ext>
            </a:extLst>
          </p:cNvPr>
          <p:cNvSpPr txBox="1"/>
          <p:nvPr userDrawn="1"/>
        </p:nvSpPr>
        <p:spPr>
          <a:xfrm>
            <a:off x="5386780" y="5048729"/>
            <a:ext cx="713232" cy="338328"/>
          </a:xfrm>
          <a:prstGeom prst="rect">
            <a:avLst/>
          </a:prstGeom>
          <a:noFill/>
        </p:spPr>
        <p:txBody>
          <a:bodyPr wrap="square" lIns="0" rIns="0">
            <a:noAutofit/>
          </a:bodyPr>
          <a:lstStyle/>
          <a:p>
            <a:pPr algn="ctr"/>
            <a:r>
              <a:rPr lang="en-US" sz="800">
                <a:solidFill>
                  <a:schemeClr val="bg1"/>
                </a:solidFill>
              </a:rPr>
              <a:t>Survey</a:t>
            </a:r>
          </a:p>
        </p:txBody>
      </p:sp>
      <p:sp>
        <p:nvSpPr>
          <p:cNvPr id="93" name="TextBox 92">
            <a:extLst>
              <a:ext uri="{FF2B5EF4-FFF2-40B4-BE49-F238E27FC236}">
                <a16:creationId xmlns:a16="http://schemas.microsoft.com/office/drawing/2014/main" id="{0C514B26-407F-4715-BFD2-7CDDED791699}"/>
              </a:ext>
            </a:extLst>
          </p:cNvPr>
          <p:cNvSpPr txBox="1"/>
          <p:nvPr userDrawn="1"/>
        </p:nvSpPr>
        <p:spPr>
          <a:xfrm>
            <a:off x="6100904" y="5048729"/>
            <a:ext cx="713232" cy="338328"/>
          </a:xfrm>
          <a:prstGeom prst="rect">
            <a:avLst/>
          </a:prstGeom>
          <a:noFill/>
        </p:spPr>
        <p:txBody>
          <a:bodyPr wrap="square" lIns="0" rIns="0">
            <a:noAutofit/>
          </a:bodyPr>
          <a:lstStyle/>
          <a:p>
            <a:pPr algn="ctr"/>
            <a:r>
              <a:rPr lang="en-US" sz="800">
                <a:solidFill>
                  <a:schemeClr val="bg1"/>
                </a:solidFill>
              </a:rPr>
              <a:t>Tap Touch</a:t>
            </a:r>
          </a:p>
        </p:txBody>
      </p:sp>
      <p:sp>
        <p:nvSpPr>
          <p:cNvPr id="95" name="TextBox 94">
            <a:extLst>
              <a:ext uri="{FF2B5EF4-FFF2-40B4-BE49-F238E27FC236}">
                <a16:creationId xmlns:a16="http://schemas.microsoft.com/office/drawing/2014/main" id="{D95D0E53-FB20-4E57-B9AE-D44137D79D2C}"/>
              </a:ext>
            </a:extLst>
          </p:cNvPr>
          <p:cNvSpPr txBox="1"/>
          <p:nvPr userDrawn="1"/>
        </p:nvSpPr>
        <p:spPr>
          <a:xfrm>
            <a:off x="6815028" y="5048729"/>
            <a:ext cx="713232" cy="338328"/>
          </a:xfrm>
          <a:prstGeom prst="rect">
            <a:avLst/>
          </a:prstGeom>
          <a:noFill/>
        </p:spPr>
        <p:txBody>
          <a:bodyPr wrap="square" lIns="0" rIns="0">
            <a:noAutofit/>
          </a:bodyPr>
          <a:lstStyle/>
          <a:p>
            <a:pPr algn="ctr"/>
            <a:r>
              <a:rPr lang="en-US" sz="800">
                <a:solidFill>
                  <a:schemeClr val="bg1"/>
                </a:solidFill>
              </a:rPr>
              <a:t>Target</a:t>
            </a:r>
          </a:p>
        </p:txBody>
      </p:sp>
      <p:sp>
        <p:nvSpPr>
          <p:cNvPr id="97" name="TextBox 96">
            <a:extLst>
              <a:ext uri="{FF2B5EF4-FFF2-40B4-BE49-F238E27FC236}">
                <a16:creationId xmlns:a16="http://schemas.microsoft.com/office/drawing/2014/main" id="{512526B0-C75B-49BD-A318-2D3A5990D94A}"/>
              </a:ext>
            </a:extLst>
          </p:cNvPr>
          <p:cNvSpPr txBox="1"/>
          <p:nvPr userDrawn="1"/>
        </p:nvSpPr>
        <p:spPr>
          <a:xfrm>
            <a:off x="7529152" y="5048729"/>
            <a:ext cx="713232" cy="338328"/>
          </a:xfrm>
          <a:prstGeom prst="rect">
            <a:avLst/>
          </a:prstGeom>
          <a:noFill/>
        </p:spPr>
        <p:txBody>
          <a:bodyPr wrap="square" lIns="0" rIns="0">
            <a:noAutofit/>
          </a:bodyPr>
          <a:lstStyle/>
          <a:p>
            <a:pPr algn="ctr"/>
            <a:r>
              <a:rPr lang="en-US" sz="800">
                <a:solidFill>
                  <a:schemeClr val="bg1"/>
                </a:solidFill>
              </a:rPr>
              <a:t>Technology</a:t>
            </a:r>
          </a:p>
        </p:txBody>
      </p:sp>
      <p:sp>
        <p:nvSpPr>
          <p:cNvPr id="132" name="TextBox 131">
            <a:extLst>
              <a:ext uri="{FF2B5EF4-FFF2-40B4-BE49-F238E27FC236}">
                <a16:creationId xmlns:a16="http://schemas.microsoft.com/office/drawing/2014/main" id="{3E6A5E6B-F338-4C46-AF63-8A5DF28B0486}"/>
              </a:ext>
            </a:extLst>
          </p:cNvPr>
          <p:cNvSpPr txBox="1"/>
          <p:nvPr userDrawn="1"/>
        </p:nvSpPr>
        <p:spPr>
          <a:xfrm>
            <a:off x="8243276" y="5048729"/>
            <a:ext cx="713232" cy="338328"/>
          </a:xfrm>
          <a:prstGeom prst="rect">
            <a:avLst/>
          </a:prstGeom>
          <a:noFill/>
        </p:spPr>
        <p:txBody>
          <a:bodyPr wrap="square" lIns="0" rIns="0">
            <a:noAutofit/>
          </a:bodyPr>
          <a:lstStyle/>
          <a:p>
            <a:pPr algn="ctr"/>
            <a:r>
              <a:rPr lang="en-US" sz="800">
                <a:solidFill>
                  <a:schemeClr val="bg1"/>
                </a:solidFill>
              </a:rPr>
              <a:t>Technology </a:t>
            </a:r>
          </a:p>
          <a:p>
            <a:pPr algn="ctr"/>
            <a:r>
              <a:rPr lang="en-US" sz="800">
                <a:solidFill>
                  <a:schemeClr val="bg1"/>
                </a:solidFill>
              </a:rPr>
              <a:t>alt</a:t>
            </a:r>
          </a:p>
        </p:txBody>
      </p:sp>
      <p:sp>
        <p:nvSpPr>
          <p:cNvPr id="134" name="TextBox 133">
            <a:extLst>
              <a:ext uri="{FF2B5EF4-FFF2-40B4-BE49-F238E27FC236}">
                <a16:creationId xmlns:a16="http://schemas.microsoft.com/office/drawing/2014/main" id="{0DCCDCF5-E8D7-4E41-BEC8-0334D020EFFA}"/>
              </a:ext>
            </a:extLst>
          </p:cNvPr>
          <p:cNvSpPr txBox="1"/>
          <p:nvPr userDrawn="1"/>
        </p:nvSpPr>
        <p:spPr>
          <a:xfrm>
            <a:off x="10385648" y="5048729"/>
            <a:ext cx="713232" cy="338328"/>
          </a:xfrm>
          <a:prstGeom prst="rect">
            <a:avLst/>
          </a:prstGeom>
          <a:noFill/>
        </p:spPr>
        <p:txBody>
          <a:bodyPr wrap="square" lIns="0" rIns="0">
            <a:noAutofit/>
          </a:bodyPr>
          <a:lstStyle/>
          <a:p>
            <a:pPr algn="ctr"/>
            <a:r>
              <a:rPr lang="en-US" sz="800">
                <a:solidFill>
                  <a:schemeClr val="bg1"/>
                </a:solidFill>
              </a:rPr>
              <a:t>Tent</a:t>
            </a:r>
          </a:p>
        </p:txBody>
      </p:sp>
      <p:sp>
        <p:nvSpPr>
          <p:cNvPr id="136" name="TextBox 135">
            <a:extLst>
              <a:ext uri="{FF2B5EF4-FFF2-40B4-BE49-F238E27FC236}">
                <a16:creationId xmlns:a16="http://schemas.microsoft.com/office/drawing/2014/main" id="{21BFBAFB-C564-42F2-B053-F6DCF22C9194}"/>
              </a:ext>
            </a:extLst>
          </p:cNvPr>
          <p:cNvSpPr txBox="1"/>
          <p:nvPr userDrawn="1"/>
        </p:nvSpPr>
        <p:spPr>
          <a:xfrm>
            <a:off x="3244408" y="5048729"/>
            <a:ext cx="713232" cy="338328"/>
          </a:xfrm>
          <a:prstGeom prst="rect">
            <a:avLst/>
          </a:prstGeom>
          <a:noFill/>
        </p:spPr>
        <p:txBody>
          <a:bodyPr wrap="square" lIns="0" rIns="0">
            <a:noAutofit/>
          </a:bodyPr>
          <a:lstStyle/>
          <a:p>
            <a:pPr algn="ctr"/>
            <a:r>
              <a:rPr lang="en-US" sz="800">
                <a:solidFill>
                  <a:schemeClr val="bg1"/>
                </a:solidFill>
              </a:rPr>
              <a:t>Student</a:t>
            </a:r>
          </a:p>
        </p:txBody>
      </p:sp>
      <p:sp>
        <p:nvSpPr>
          <p:cNvPr id="138" name="TextBox 137">
            <a:extLst>
              <a:ext uri="{FF2B5EF4-FFF2-40B4-BE49-F238E27FC236}">
                <a16:creationId xmlns:a16="http://schemas.microsoft.com/office/drawing/2014/main" id="{1CBE3880-04C9-47AE-8296-7D814D2476F0}"/>
              </a:ext>
            </a:extLst>
          </p:cNvPr>
          <p:cNvSpPr txBox="1"/>
          <p:nvPr userDrawn="1"/>
        </p:nvSpPr>
        <p:spPr>
          <a:xfrm>
            <a:off x="387912" y="5871746"/>
            <a:ext cx="713232" cy="338328"/>
          </a:xfrm>
          <a:prstGeom prst="rect">
            <a:avLst/>
          </a:prstGeom>
          <a:noFill/>
        </p:spPr>
        <p:txBody>
          <a:bodyPr wrap="square" lIns="0" rIns="0">
            <a:noAutofit/>
          </a:bodyPr>
          <a:lstStyle/>
          <a:p>
            <a:pPr algn="ctr"/>
            <a:r>
              <a:rPr lang="en-US" sz="800">
                <a:solidFill>
                  <a:schemeClr val="bg1"/>
                </a:solidFill>
              </a:rPr>
              <a:t>Time saver</a:t>
            </a:r>
          </a:p>
        </p:txBody>
      </p:sp>
      <p:sp>
        <p:nvSpPr>
          <p:cNvPr id="140" name="TextBox 139">
            <a:extLst>
              <a:ext uri="{FF2B5EF4-FFF2-40B4-BE49-F238E27FC236}">
                <a16:creationId xmlns:a16="http://schemas.microsoft.com/office/drawing/2014/main" id="{AEADC09C-0D4F-41A1-938E-4BA5DD932790}"/>
              </a:ext>
            </a:extLst>
          </p:cNvPr>
          <p:cNvSpPr txBox="1"/>
          <p:nvPr userDrawn="1"/>
        </p:nvSpPr>
        <p:spPr>
          <a:xfrm>
            <a:off x="1102963" y="5871746"/>
            <a:ext cx="713232" cy="338328"/>
          </a:xfrm>
          <a:prstGeom prst="rect">
            <a:avLst/>
          </a:prstGeom>
          <a:noFill/>
        </p:spPr>
        <p:txBody>
          <a:bodyPr wrap="square" lIns="0" rIns="0">
            <a:noAutofit/>
          </a:bodyPr>
          <a:lstStyle/>
          <a:p>
            <a:pPr algn="ctr"/>
            <a:r>
              <a:rPr lang="en-US" sz="800">
                <a:solidFill>
                  <a:schemeClr val="bg1"/>
                </a:solidFill>
              </a:rPr>
              <a:t>User</a:t>
            </a:r>
          </a:p>
        </p:txBody>
      </p:sp>
      <p:sp>
        <p:nvSpPr>
          <p:cNvPr id="142" name="TextBox 141">
            <a:extLst>
              <a:ext uri="{FF2B5EF4-FFF2-40B4-BE49-F238E27FC236}">
                <a16:creationId xmlns:a16="http://schemas.microsoft.com/office/drawing/2014/main" id="{C2BF9C2F-2C11-4BE5-9679-7ED3B905BD95}"/>
              </a:ext>
            </a:extLst>
          </p:cNvPr>
          <p:cNvSpPr txBox="1"/>
          <p:nvPr userDrawn="1"/>
        </p:nvSpPr>
        <p:spPr>
          <a:xfrm>
            <a:off x="1818014" y="5871746"/>
            <a:ext cx="713232" cy="338328"/>
          </a:xfrm>
          <a:prstGeom prst="rect">
            <a:avLst/>
          </a:prstGeom>
          <a:noFill/>
        </p:spPr>
        <p:txBody>
          <a:bodyPr wrap="square" lIns="0" rIns="0">
            <a:noAutofit/>
          </a:bodyPr>
          <a:lstStyle/>
          <a:p>
            <a:pPr algn="ctr"/>
            <a:r>
              <a:rPr lang="en-US" sz="800">
                <a:solidFill>
                  <a:schemeClr val="bg1"/>
                </a:solidFill>
              </a:rPr>
              <a:t>User-OTM</a:t>
            </a:r>
          </a:p>
        </p:txBody>
      </p:sp>
      <p:sp>
        <p:nvSpPr>
          <p:cNvPr id="144" name="TextBox 143">
            <a:extLst>
              <a:ext uri="{FF2B5EF4-FFF2-40B4-BE49-F238E27FC236}">
                <a16:creationId xmlns:a16="http://schemas.microsoft.com/office/drawing/2014/main" id="{A2CCD9FD-B36B-4E9A-9E86-5FA76D828702}"/>
              </a:ext>
            </a:extLst>
          </p:cNvPr>
          <p:cNvSpPr txBox="1"/>
          <p:nvPr userDrawn="1"/>
        </p:nvSpPr>
        <p:spPr>
          <a:xfrm>
            <a:off x="2533065" y="5871746"/>
            <a:ext cx="713232" cy="338328"/>
          </a:xfrm>
          <a:prstGeom prst="rect">
            <a:avLst/>
          </a:prstGeom>
          <a:noFill/>
        </p:spPr>
        <p:txBody>
          <a:bodyPr wrap="square" lIns="0" rIns="0">
            <a:noAutofit/>
          </a:bodyPr>
          <a:lstStyle/>
          <a:p>
            <a:pPr algn="ctr"/>
            <a:r>
              <a:rPr lang="en-US" sz="800">
                <a:solidFill>
                  <a:schemeClr val="bg1"/>
                </a:solidFill>
              </a:rPr>
              <a:t>Validate</a:t>
            </a:r>
          </a:p>
        </p:txBody>
      </p:sp>
      <p:sp>
        <p:nvSpPr>
          <p:cNvPr id="146" name="TextBox 145">
            <a:extLst>
              <a:ext uri="{FF2B5EF4-FFF2-40B4-BE49-F238E27FC236}">
                <a16:creationId xmlns:a16="http://schemas.microsoft.com/office/drawing/2014/main" id="{D27B6B10-EB62-41F8-A5E5-2132B65EF807}"/>
              </a:ext>
            </a:extLst>
          </p:cNvPr>
          <p:cNvSpPr txBox="1"/>
          <p:nvPr userDrawn="1"/>
        </p:nvSpPr>
        <p:spPr>
          <a:xfrm>
            <a:off x="3963167" y="5871746"/>
            <a:ext cx="713232" cy="338328"/>
          </a:xfrm>
          <a:prstGeom prst="rect">
            <a:avLst/>
          </a:prstGeom>
          <a:noFill/>
        </p:spPr>
        <p:txBody>
          <a:bodyPr wrap="square" lIns="0" rIns="0">
            <a:noAutofit/>
          </a:bodyPr>
          <a:lstStyle/>
          <a:p>
            <a:pPr algn="ctr"/>
            <a:r>
              <a:rPr lang="en-US" sz="800">
                <a:solidFill>
                  <a:schemeClr val="bg1"/>
                </a:solidFill>
              </a:rPr>
              <a:t>Vendor</a:t>
            </a:r>
          </a:p>
        </p:txBody>
      </p:sp>
      <p:sp>
        <p:nvSpPr>
          <p:cNvPr id="148" name="TextBox 147">
            <a:extLst>
              <a:ext uri="{FF2B5EF4-FFF2-40B4-BE49-F238E27FC236}">
                <a16:creationId xmlns:a16="http://schemas.microsoft.com/office/drawing/2014/main" id="{47237AC3-0089-46CF-8AB5-24E9AC06306C}"/>
              </a:ext>
            </a:extLst>
          </p:cNvPr>
          <p:cNvSpPr txBox="1"/>
          <p:nvPr userDrawn="1"/>
        </p:nvSpPr>
        <p:spPr>
          <a:xfrm>
            <a:off x="8968524" y="5871746"/>
            <a:ext cx="713232" cy="338328"/>
          </a:xfrm>
          <a:prstGeom prst="rect">
            <a:avLst/>
          </a:prstGeom>
          <a:noFill/>
        </p:spPr>
        <p:txBody>
          <a:bodyPr wrap="square" lIns="0" rIns="0">
            <a:noAutofit/>
          </a:bodyPr>
          <a:lstStyle/>
          <a:p>
            <a:pPr algn="ctr"/>
            <a:r>
              <a:rPr lang="en-US" sz="800">
                <a:solidFill>
                  <a:schemeClr val="bg1"/>
                </a:solidFill>
              </a:rPr>
              <a:t>Welcome</a:t>
            </a:r>
          </a:p>
        </p:txBody>
      </p:sp>
      <p:sp>
        <p:nvSpPr>
          <p:cNvPr id="150" name="TextBox 149">
            <a:extLst>
              <a:ext uri="{FF2B5EF4-FFF2-40B4-BE49-F238E27FC236}">
                <a16:creationId xmlns:a16="http://schemas.microsoft.com/office/drawing/2014/main" id="{11626867-B4FE-4CC2-B478-8953FA7E0F8F}"/>
              </a:ext>
            </a:extLst>
          </p:cNvPr>
          <p:cNvSpPr txBox="1"/>
          <p:nvPr userDrawn="1"/>
        </p:nvSpPr>
        <p:spPr>
          <a:xfrm>
            <a:off x="9683575" y="5871746"/>
            <a:ext cx="713232" cy="338328"/>
          </a:xfrm>
          <a:prstGeom prst="rect">
            <a:avLst/>
          </a:prstGeom>
          <a:noFill/>
        </p:spPr>
        <p:txBody>
          <a:bodyPr wrap="square" lIns="0" rIns="0">
            <a:noAutofit/>
          </a:bodyPr>
          <a:lstStyle/>
          <a:p>
            <a:pPr algn="ctr"/>
            <a:r>
              <a:rPr lang="en-US" sz="800">
                <a:solidFill>
                  <a:schemeClr val="bg1"/>
                </a:solidFill>
              </a:rPr>
              <a:t>Zoom in</a:t>
            </a:r>
          </a:p>
        </p:txBody>
      </p:sp>
      <p:sp>
        <p:nvSpPr>
          <p:cNvPr id="152" name="TextBox 151">
            <a:extLst>
              <a:ext uri="{FF2B5EF4-FFF2-40B4-BE49-F238E27FC236}">
                <a16:creationId xmlns:a16="http://schemas.microsoft.com/office/drawing/2014/main" id="{E54DA6C6-2A86-4E90-A670-8F55A2BE8EC3}"/>
              </a:ext>
            </a:extLst>
          </p:cNvPr>
          <p:cNvSpPr txBox="1"/>
          <p:nvPr userDrawn="1"/>
        </p:nvSpPr>
        <p:spPr>
          <a:xfrm>
            <a:off x="4678218" y="5871746"/>
            <a:ext cx="713232" cy="338328"/>
          </a:xfrm>
          <a:prstGeom prst="rect">
            <a:avLst/>
          </a:prstGeom>
          <a:noFill/>
        </p:spPr>
        <p:txBody>
          <a:bodyPr wrap="square" lIns="0" rIns="0">
            <a:noAutofit/>
          </a:bodyPr>
          <a:lstStyle/>
          <a:p>
            <a:pPr algn="ctr"/>
            <a:r>
              <a:rPr lang="en-US" sz="800">
                <a:solidFill>
                  <a:schemeClr val="bg1"/>
                </a:solidFill>
              </a:rPr>
              <a:t>Visibility off</a:t>
            </a:r>
          </a:p>
        </p:txBody>
      </p:sp>
      <p:sp>
        <p:nvSpPr>
          <p:cNvPr id="154" name="TextBox 153">
            <a:extLst>
              <a:ext uri="{FF2B5EF4-FFF2-40B4-BE49-F238E27FC236}">
                <a16:creationId xmlns:a16="http://schemas.microsoft.com/office/drawing/2014/main" id="{8B5A50D2-643E-444C-91AD-908719D83369}"/>
              </a:ext>
            </a:extLst>
          </p:cNvPr>
          <p:cNvSpPr txBox="1"/>
          <p:nvPr userDrawn="1"/>
        </p:nvSpPr>
        <p:spPr>
          <a:xfrm>
            <a:off x="5393269" y="5871746"/>
            <a:ext cx="713232" cy="338328"/>
          </a:xfrm>
          <a:prstGeom prst="rect">
            <a:avLst/>
          </a:prstGeom>
          <a:noFill/>
        </p:spPr>
        <p:txBody>
          <a:bodyPr wrap="square" lIns="0" rIns="0">
            <a:noAutofit/>
          </a:bodyPr>
          <a:lstStyle/>
          <a:p>
            <a:pPr algn="ctr"/>
            <a:r>
              <a:rPr lang="en-US" sz="800">
                <a:solidFill>
                  <a:schemeClr val="bg1"/>
                </a:solidFill>
              </a:rPr>
              <a:t>Visibility on</a:t>
            </a:r>
          </a:p>
        </p:txBody>
      </p:sp>
      <p:sp>
        <p:nvSpPr>
          <p:cNvPr id="156" name="TextBox 155">
            <a:extLst>
              <a:ext uri="{FF2B5EF4-FFF2-40B4-BE49-F238E27FC236}">
                <a16:creationId xmlns:a16="http://schemas.microsoft.com/office/drawing/2014/main" id="{B4EF8EA4-DD3B-49C3-BB80-D59E4635EC30}"/>
              </a:ext>
            </a:extLst>
          </p:cNvPr>
          <p:cNvSpPr txBox="1"/>
          <p:nvPr userDrawn="1"/>
        </p:nvSpPr>
        <p:spPr>
          <a:xfrm>
            <a:off x="6108320" y="5871746"/>
            <a:ext cx="713232" cy="338328"/>
          </a:xfrm>
          <a:prstGeom prst="rect">
            <a:avLst/>
          </a:prstGeom>
          <a:noFill/>
        </p:spPr>
        <p:txBody>
          <a:bodyPr wrap="square" lIns="0" rIns="0">
            <a:noAutofit/>
          </a:bodyPr>
          <a:lstStyle/>
          <a:p>
            <a:pPr algn="ctr"/>
            <a:r>
              <a:rPr lang="en-US" sz="800">
                <a:solidFill>
                  <a:schemeClr val="bg1"/>
                </a:solidFill>
              </a:rPr>
              <a:t>Warning</a:t>
            </a:r>
          </a:p>
        </p:txBody>
      </p:sp>
      <p:sp>
        <p:nvSpPr>
          <p:cNvPr id="158" name="TextBox 157">
            <a:extLst>
              <a:ext uri="{FF2B5EF4-FFF2-40B4-BE49-F238E27FC236}">
                <a16:creationId xmlns:a16="http://schemas.microsoft.com/office/drawing/2014/main" id="{7CC97ABF-8490-46A4-99AD-5DE36CE56F10}"/>
              </a:ext>
            </a:extLst>
          </p:cNvPr>
          <p:cNvSpPr txBox="1"/>
          <p:nvPr userDrawn="1"/>
        </p:nvSpPr>
        <p:spPr>
          <a:xfrm>
            <a:off x="6823371" y="5871746"/>
            <a:ext cx="713232" cy="338328"/>
          </a:xfrm>
          <a:prstGeom prst="rect">
            <a:avLst/>
          </a:prstGeom>
          <a:noFill/>
        </p:spPr>
        <p:txBody>
          <a:bodyPr wrap="square" lIns="0" rIns="0">
            <a:noAutofit/>
          </a:bodyPr>
          <a:lstStyle/>
          <a:p>
            <a:pPr algn="ctr"/>
            <a:r>
              <a:rPr lang="en-US" sz="800">
                <a:solidFill>
                  <a:schemeClr val="bg1"/>
                </a:solidFill>
              </a:rPr>
              <a:t>Web</a:t>
            </a:r>
          </a:p>
          <a:p>
            <a:pPr algn="ctr"/>
            <a:r>
              <a:rPr lang="en-US" sz="800">
                <a:solidFill>
                  <a:schemeClr val="bg1"/>
                </a:solidFill>
              </a:rPr>
              <a:t>expert</a:t>
            </a:r>
          </a:p>
        </p:txBody>
      </p:sp>
      <p:sp>
        <p:nvSpPr>
          <p:cNvPr id="160" name="TextBox 159">
            <a:extLst>
              <a:ext uri="{FF2B5EF4-FFF2-40B4-BE49-F238E27FC236}">
                <a16:creationId xmlns:a16="http://schemas.microsoft.com/office/drawing/2014/main" id="{3848EC07-2C98-4BFC-8908-633AC4D09790}"/>
              </a:ext>
            </a:extLst>
          </p:cNvPr>
          <p:cNvSpPr txBox="1"/>
          <p:nvPr userDrawn="1"/>
        </p:nvSpPr>
        <p:spPr>
          <a:xfrm>
            <a:off x="7538422" y="5871746"/>
            <a:ext cx="713232" cy="338328"/>
          </a:xfrm>
          <a:prstGeom prst="rect">
            <a:avLst/>
          </a:prstGeom>
          <a:noFill/>
        </p:spPr>
        <p:txBody>
          <a:bodyPr wrap="square" lIns="0" rIns="0">
            <a:noAutofit/>
          </a:bodyPr>
          <a:lstStyle/>
          <a:p>
            <a:pPr algn="ctr"/>
            <a:r>
              <a:rPr lang="en-US" sz="800">
                <a:solidFill>
                  <a:schemeClr val="bg1"/>
                </a:solidFill>
              </a:rPr>
              <a:t>Web</a:t>
            </a:r>
          </a:p>
          <a:p>
            <a:pPr algn="ctr"/>
            <a:r>
              <a:rPr lang="en-US" sz="800">
                <a:solidFill>
                  <a:schemeClr val="bg1"/>
                </a:solidFill>
              </a:rPr>
              <a:t>scraping</a:t>
            </a:r>
          </a:p>
        </p:txBody>
      </p:sp>
      <p:sp>
        <p:nvSpPr>
          <p:cNvPr id="162" name="TextBox 161">
            <a:extLst>
              <a:ext uri="{FF2B5EF4-FFF2-40B4-BE49-F238E27FC236}">
                <a16:creationId xmlns:a16="http://schemas.microsoft.com/office/drawing/2014/main" id="{1ACEBDC3-AAFD-453A-A449-A30BCDA7D302}"/>
              </a:ext>
            </a:extLst>
          </p:cNvPr>
          <p:cNvSpPr txBox="1"/>
          <p:nvPr userDrawn="1"/>
        </p:nvSpPr>
        <p:spPr>
          <a:xfrm>
            <a:off x="8253473" y="5871746"/>
            <a:ext cx="713232" cy="338328"/>
          </a:xfrm>
          <a:prstGeom prst="rect">
            <a:avLst/>
          </a:prstGeom>
          <a:noFill/>
        </p:spPr>
        <p:txBody>
          <a:bodyPr wrap="square" lIns="0" rIns="0">
            <a:noAutofit/>
          </a:bodyPr>
          <a:lstStyle/>
          <a:p>
            <a:pPr algn="ctr"/>
            <a:r>
              <a:rPr lang="en-US" sz="800">
                <a:solidFill>
                  <a:schemeClr val="bg1"/>
                </a:solidFill>
              </a:rPr>
              <a:t>Web</a:t>
            </a:r>
          </a:p>
          <a:p>
            <a:pPr algn="ctr"/>
            <a:r>
              <a:rPr lang="en-US" sz="800">
                <a:solidFill>
                  <a:schemeClr val="bg1"/>
                </a:solidFill>
              </a:rPr>
              <a:t>testing</a:t>
            </a:r>
          </a:p>
        </p:txBody>
      </p:sp>
      <p:sp>
        <p:nvSpPr>
          <p:cNvPr id="164" name="TextBox 163">
            <a:extLst>
              <a:ext uri="{FF2B5EF4-FFF2-40B4-BE49-F238E27FC236}">
                <a16:creationId xmlns:a16="http://schemas.microsoft.com/office/drawing/2014/main" id="{4EB718B1-D19F-4956-A99B-00E654FCC9FD}"/>
              </a:ext>
            </a:extLst>
          </p:cNvPr>
          <p:cNvSpPr txBox="1"/>
          <p:nvPr userDrawn="1"/>
        </p:nvSpPr>
        <p:spPr>
          <a:xfrm>
            <a:off x="10398626" y="5871746"/>
            <a:ext cx="713232" cy="338328"/>
          </a:xfrm>
          <a:prstGeom prst="rect">
            <a:avLst/>
          </a:prstGeom>
          <a:noFill/>
        </p:spPr>
        <p:txBody>
          <a:bodyPr wrap="square" lIns="0" rIns="0">
            <a:noAutofit/>
          </a:bodyPr>
          <a:lstStyle/>
          <a:p>
            <a:pPr algn="ctr"/>
            <a:r>
              <a:rPr lang="en-US" sz="800">
                <a:solidFill>
                  <a:schemeClr val="bg1"/>
                </a:solidFill>
              </a:rPr>
              <a:t>Zoom out</a:t>
            </a:r>
          </a:p>
        </p:txBody>
      </p:sp>
      <p:sp>
        <p:nvSpPr>
          <p:cNvPr id="166" name="TextBox 165">
            <a:extLst>
              <a:ext uri="{FF2B5EF4-FFF2-40B4-BE49-F238E27FC236}">
                <a16:creationId xmlns:a16="http://schemas.microsoft.com/office/drawing/2014/main" id="{003C8875-E82C-44D5-AE45-3DA1CA41D21D}"/>
              </a:ext>
            </a:extLst>
          </p:cNvPr>
          <p:cNvSpPr txBox="1"/>
          <p:nvPr userDrawn="1"/>
        </p:nvSpPr>
        <p:spPr>
          <a:xfrm>
            <a:off x="3248116" y="5871746"/>
            <a:ext cx="713232" cy="338328"/>
          </a:xfrm>
          <a:prstGeom prst="rect">
            <a:avLst/>
          </a:prstGeom>
          <a:noFill/>
        </p:spPr>
        <p:txBody>
          <a:bodyPr wrap="square" lIns="0" rIns="0">
            <a:noAutofit/>
          </a:bodyPr>
          <a:lstStyle/>
          <a:p>
            <a:pPr algn="ctr"/>
            <a:r>
              <a:rPr lang="en-US" sz="800">
                <a:solidFill>
                  <a:schemeClr val="bg1"/>
                </a:solidFill>
              </a:rPr>
              <a:t>Vector </a:t>
            </a:r>
          </a:p>
          <a:p>
            <a:pPr algn="ctr"/>
            <a:r>
              <a:rPr lang="en-US" sz="800">
                <a:solidFill>
                  <a:schemeClr val="bg1"/>
                </a:solidFill>
              </a:rPr>
              <a:t>anchor</a:t>
            </a:r>
          </a:p>
        </p:txBody>
      </p:sp>
      <p:sp>
        <p:nvSpPr>
          <p:cNvPr id="168" name="TextBox 167">
            <a:extLst>
              <a:ext uri="{FF2B5EF4-FFF2-40B4-BE49-F238E27FC236}">
                <a16:creationId xmlns:a16="http://schemas.microsoft.com/office/drawing/2014/main" id="{7A4B47BD-0D93-4B99-B459-C2B7D07FCD7C}"/>
              </a:ext>
            </a:extLst>
          </p:cNvPr>
          <p:cNvSpPr txBox="1"/>
          <p:nvPr userDrawn="1"/>
        </p:nvSpPr>
        <p:spPr>
          <a:xfrm>
            <a:off x="11099777" y="1756657"/>
            <a:ext cx="713232" cy="338328"/>
          </a:xfrm>
          <a:prstGeom prst="rect">
            <a:avLst/>
          </a:prstGeom>
          <a:noFill/>
        </p:spPr>
        <p:txBody>
          <a:bodyPr wrap="square" lIns="0" rIns="0">
            <a:noAutofit/>
          </a:bodyPr>
          <a:lstStyle/>
          <a:p>
            <a:pPr algn="ctr"/>
            <a:r>
              <a:rPr lang="en-US" sz="800">
                <a:solidFill>
                  <a:schemeClr val="bg1"/>
                </a:solidFill>
              </a:rPr>
              <a:t>Money </a:t>
            </a:r>
          </a:p>
          <a:p>
            <a:pPr algn="ctr"/>
            <a:r>
              <a:rPr lang="en-US" sz="800">
                <a:solidFill>
                  <a:schemeClr val="bg1"/>
                </a:solidFill>
              </a:rPr>
              <a:t>square</a:t>
            </a:r>
          </a:p>
        </p:txBody>
      </p:sp>
      <p:sp>
        <p:nvSpPr>
          <p:cNvPr id="170" name="TextBox 169">
            <a:extLst>
              <a:ext uri="{FF2B5EF4-FFF2-40B4-BE49-F238E27FC236}">
                <a16:creationId xmlns:a16="http://schemas.microsoft.com/office/drawing/2014/main" id="{DFC15D34-358D-4DEA-8E8D-C48B07C37AB8}"/>
              </a:ext>
            </a:extLst>
          </p:cNvPr>
          <p:cNvSpPr txBox="1"/>
          <p:nvPr userDrawn="1"/>
        </p:nvSpPr>
        <p:spPr>
          <a:xfrm>
            <a:off x="387912" y="1756657"/>
            <a:ext cx="709636" cy="338328"/>
          </a:xfrm>
          <a:prstGeom prst="rect">
            <a:avLst/>
          </a:prstGeom>
          <a:noFill/>
        </p:spPr>
        <p:txBody>
          <a:bodyPr wrap="square" lIns="0" rIns="0">
            <a:noAutofit/>
          </a:bodyPr>
          <a:lstStyle/>
          <a:p>
            <a:pPr algn="ctr"/>
            <a:r>
              <a:rPr lang="en-US" sz="800">
                <a:solidFill>
                  <a:schemeClr val="bg1"/>
                </a:solidFill>
              </a:rPr>
              <a:t>Location </a:t>
            </a:r>
          </a:p>
          <a:p>
            <a:pPr algn="ctr"/>
            <a:r>
              <a:rPr lang="en-US" sz="800">
                <a:solidFill>
                  <a:schemeClr val="bg1"/>
                </a:solidFill>
              </a:rPr>
              <a:t>pin</a:t>
            </a:r>
          </a:p>
        </p:txBody>
      </p:sp>
      <p:sp>
        <p:nvSpPr>
          <p:cNvPr id="172" name="TextBox 171">
            <a:extLst>
              <a:ext uri="{FF2B5EF4-FFF2-40B4-BE49-F238E27FC236}">
                <a16:creationId xmlns:a16="http://schemas.microsoft.com/office/drawing/2014/main" id="{87F72BE3-D534-4284-A70C-3BD278F6C1A4}"/>
              </a:ext>
            </a:extLst>
          </p:cNvPr>
          <p:cNvSpPr txBox="1"/>
          <p:nvPr userDrawn="1"/>
        </p:nvSpPr>
        <p:spPr>
          <a:xfrm>
            <a:off x="1098680" y="1756657"/>
            <a:ext cx="713232" cy="338328"/>
          </a:xfrm>
          <a:prstGeom prst="rect">
            <a:avLst/>
          </a:prstGeom>
          <a:noFill/>
        </p:spPr>
        <p:txBody>
          <a:bodyPr wrap="square" lIns="0" rIns="0">
            <a:noAutofit/>
          </a:bodyPr>
          <a:lstStyle/>
          <a:p>
            <a:pPr algn="ctr"/>
            <a:r>
              <a:rPr lang="en-US" sz="800">
                <a:solidFill>
                  <a:schemeClr val="bg1"/>
                </a:solidFill>
              </a:rPr>
              <a:t>Lock</a:t>
            </a:r>
          </a:p>
        </p:txBody>
      </p:sp>
      <p:sp>
        <p:nvSpPr>
          <p:cNvPr id="174" name="TextBox 173">
            <a:extLst>
              <a:ext uri="{FF2B5EF4-FFF2-40B4-BE49-F238E27FC236}">
                <a16:creationId xmlns:a16="http://schemas.microsoft.com/office/drawing/2014/main" id="{FEE01BD9-6139-4E0D-B922-67C867A9BDBE}"/>
              </a:ext>
            </a:extLst>
          </p:cNvPr>
          <p:cNvSpPr txBox="1"/>
          <p:nvPr userDrawn="1"/>
        </p:nvSpPr>
        <p:spPr>
          <a:xfrm>
            <a:off x="1813044" y="1756657"/>
            <a:ext cx="713232" cy="338328"/>
          </a:xfrm>
          <a:prstGeom prst="rect">
            <a:avLst/>
          </a:prstGeom>
          <a:noFill/>
        </p:spPr>
        <p:txBody>
          <a:bodyPr wrap="square" lIns="0" rIns="0">
            <a:noAutofit/>
          </a:bodyPr>
          <a:lstStyle/>
          <a:p>
            <a:pPr algn="ctr"/>
            <a:r>
              <a:rPr lang="en-US" sz="800">
                <a:solidFill>
                  <a:schemeClr val="bg1"/>
                </a:solidFill>
              </a:rPr>
              <a:t>Lock</a:t>
            </a:r>
          </a:p>
          <a:p>
            <a:pPr algn="ctr"/>
            <a:r>
              <a:rPr lang="en-US" sz="800">
                <a:solidFill>
                  <a:schemeClr val="bg1"/>
                </a:solidFill>
              </a:rPr>
              <a:t>open</a:t>
            </a:r>
          </a:p>
        </p:txBody>
      </p:sp>
      <p:sp>
        <p:nvSpPr>
          <p:cNvPr id="176" name="TextBox 175">
            <a:extLst>
              <a:ext uri="{FF2B5EF4-FFF2-40B4-BE49-F238E27FC236}">
                <a16:creationId xmlns:a16="http://schemas.microsoft.com/office/drawing/2014/main" id="{ADBCD4F3-C8FC-43A4-AAFF-D1488F9A2591}"/>
              </a:ext>
            </a:extLst>
          </p:cNvPr>
          <p:cNvSpPr txBox="1"/>
          <p:nvPr userDrawn="1"/>
        </p:nvSpPr>
        <p:spPr>
          <a:xfrm>
            <a:off x="2527408" y="1756657"/>
            <a:ext cx="713232" cy="338328"/>
          </a:xfrm>
          <a:prstGeom prst="rect">
            <a:avLst/>
          </a:prstGeom>
          <a:noFill/>
        </p:spPr>
        <p:txBody>
          <a:bodyPr wrap="square" lIns="0" rIns="0">
            <a:noAutofit/>
          </a:bodyPr>
          <a:lstStyle/>
          <a:p>
            <a:pPr algn="ctr"/>
            <a:r>
              <a:rPr lang="en-US" sz="800">
                <a:solidFill>
                  <a:schemeClr val="bg1"/>
                </a:solidFill>
              </a:rPr>
              <a:t>Macro recording</a:t>
            </a:r>
          </a:p>
        </p:txBody>
      </p:sp>
      <p:sp>
        <p:nvSpPr>
          <p:cNvPr id="178" name="TextBox 177">
            <a:extLst>
              <a:ext uri="{FF2B5EF4-FFF2-40B4-BE49-F238E27FC236}">
                <a16:creationId xmlns:a16="http://schemas.microsoft.com/office/drawing/2014/main" id="{6710C5FD-8886-40FE-8C9A-B8D7DA353CA4}"/>
              </a:ext>
            </a:extLst>
          </p:cNvPr>
          <p:cNvSpPr txBox="1"/>
          <p:nvPr userDrawn="1"/>
        </p:nvSpPr>
        <p:spPr>
          <a:xfrm>
            <a:off x="3956136" y="1756657"/>
            <a:ext cx="713232" cy="338328"/>
          </a:xfrm>
          <a:prstGeom prst="rect">
            <a:avLst/>
          </a:prstGeom>
          <a:noFill/>
        </p:spPr>
        <p:txBody>
          <a:bodyPr wrap="square" lIns="0" rIns="0">
            <a:noAutofit/>
          </a:bodyPr>
          <a:lstStyle/>
          <a:p>
            <a:pPr algn="ctr"/>
            <a:r>
              <a:rPr lang="en-US" sz="800">
                <a:solidFill>
                  <a:schemeClr val="bg1"/>
                </a:solidFill>
              </a:rPr>
              <a:t>Managing</a:t>
            </a:r>
          </a:p>
        </p:txBody>
      </p:sp>
      <p:sp>
        <p:nvSpPr>
          <p:cNvPr id="180" name="TextBox 179">
            <a:extLst>
              <a:ext uri="{FF2B5EF4-FFF2-40B4-BE49-F238E27FC236}">
                <a16:creationId xmlns:a16="http://schemas.microsoft.com/office/drawing/2014/main" id="{07E21B9D-BD01-496C-A9DA-98E8D7B650A0}"/>
              </a:ext>
            </a:extLst>
          </p:cNvPr>
          <p:cNvSpPr txBox="1"/>
          <p:nvPr userDrawn="1"/>
        </p:nvSpPr>
        <p:spPr>
          <a:xfrm>
            <a:off x="8956684" y="1756657"/>
            <a:ext cx="713232" cy="338328"/>
          </a:xfrm>
          <a:prstGeom prst="rect">
            <a:avLst/>
          </a:prstGeom>
          <a:noFill/>
        </p:spPr>
        <p:txBody>
          <a:bodyPr wrap="square" lIns="0" rIns="0">
            <a:noAutofit/>
          </a:bodyPr>
          <a:lstStyle/>
          <a:p>
            <a:pPr algn="ctr"/>
            <a:r>
              <a:rPr lang="en-US" sz="800">
                <a:solidFill>
                  <a:schemeClr val="bg1"/>
                </a:solidFill>
              </a:rPr>
              <a:t>Mobile</a:t>
            </a:r>
          </a:p>
          <a:p>
            <a:pPr algn="ctr"/>
            <a:r>
              <a:rPr lang="en-US" sz="800">
                <a:solidFill>
                  <a:schemeClr val="bg1"/>
                </a:solidFill>
              </a:rPr>
              <a:t>device</a:t>
            </a:r>
          </a:p>
        </p:txBody>
      </p:sp>
      <p:sp>
        <p:nvSpPr>
          <p:cNvPr id="182" name="TextBox 181">
            <a:extLst>
              <a:ext uri="{FF2B5EF4-FFF2-40B4-BE49-F238E27FC236}">
                <a16:creationId xmlns:a16="http://schemas.microsoft.com/office/drawing/2014/main" id="{2D8B9542-7916-443E-B1A3-250CE6082D41}"/>
              </a:ext>
            </a:extLst>
          </p:cNvPr>
          <p:cNvSpPr txBox="1"/>
          <p:nvPr userDrawn="1"/>
        </p:nvSpPr>
        <p:spPr>
          <a:xfrm>
            <a:off x="9671048" y="1756657"/>
            <a:ext cx="713232" cy="338328"/>
          </a:xfrm>
          <a:prstGeom prst="rect">
            <a:avLst/>
          </a:prstGeom>
          <a:noFill/>
        </p:spPr>
        <p:txBody>
          <a:bodyPr wrap="square" lIns="0" rIns="0">
            <a:noAutofit/>
          </a:bodyPr>
          <a:lstStyle/>
          <a:p>
            <a:pPr algn="ctr"/>
            <a:r>
              <a:rPr lang="en-US" sz="800">
                <a:solidFill>
                  <a:schemeClr val="bg1"/>
                </a:solidFill>
              </a:rPr>
              <a:t>Money </a:t>
            </a:r>
          </a:p>
        </p:txBody>
      </p:sp>
      <p:sp>
        <p:nvSpPr>
          <p:cNvPr id="184" name="TextBox 183">
            <a:extLst>
              <a:ext uri="{FF2B5EF4-FFF2-40B4-BE49-F238E27FC236}">
                <a16:creationId xmlns:a16="http://schemas.microsoft.com/office/drawing/2014/main" id="{1DA33D66-306C-4341-B511-6EA3533FE605}"/>
              </a:ext>
            </a:extLst>
          </p:cNvPr>
          <p:cNvSpPr txBox="1"/>
          <p:nvPr userDrawn="1"/>
        </p:nvSpPr>
        <p:spPr>
          <a:xfrm>
            <a:off x="4670500" y="1756657"/>
            <a:ext cx="713232" cy="338328"/>
          </a:xfrm>
          <a:prstGeom prst="rect">
            <a:avLst/>
          </a:prstGeom>
          <a:noFill/>
        </p:spPr>
        <p:txBody>
          <a:bodyPr wrap="square" lIns="0" rIns="0">
            <a:noAutofit/>
          </a:bodyPr>
          <a:lstStyle/>
          <a:p>
            <a:pPr algn="ctr"/>
            <a:r>
              <a:rPr lang="en-US" sz="800">
                <a:solidFill>
                  <a:schemeClr val="bg1"/>
                </a:solidFill>
              </a:rPr>
              <a:t>Managing alt</a:t>
            </a:r>
          </a:p>
        </p:txBody>
      </p:sp>
      <p:sp>
        <p:nvSpPr>
          <p:cNvPr id="186" name="TextBox 185">
            <a:extLst>
              <a:ext uri="{FF2B5EF4-FFF2-40B4-BE49-F238E27FC236}">
                <a16:creationId xmlns:a16="http://schemas.microsoft.com/office/drawing/2014/main" id="{B0898FAB-686C-4280-A6D4-F5D12F028047}"/>
              </a:ext>
            </a:extLst>
          </p:cNvPr>
          <p:cNvSpPr txBox="1"/>
          <p:nvPr userDrawn="1"/>
        </p:nvSpPr>
        <p:spPr>
          <a:xfrm>
            <a:off x="5384864" y="1756657"/>
            <a:ext cx="713232" cy="338328"/>
          </a:xfrm>
          <a:prstGeom prst="rect">
            <a:avLst/>
          </a:prstGeom>
          <a:noFill/>
        </p:spPr>
        <p:txBody>
          <a:bodyPr wrap="square" lIns="0" rIns="0">
            <a:noAutofit/>
          </a:bodyPr>
          <a:lstStyle/>
          <a:p>
            <a:pPr algn="ctr"/>
            <a:r>
              <a:rPr lang="en-US" sz="800">
                <a:solidFill>
                  <a:schemeClr val="bg1"/>
                </a:solidFill>
              </a:rPr>
              <a:t>Map</a:t>
            </a:r>
          </a:p>
        </p:txBody>
      </p:sp>
      <p:sp>
        <p:nvSpPr>
          <p:cNvPr id="188" name="TextBox 187">
            <a:extLst>
              <a:ext uri="{FF2B5EF4-FFF2-40B4-BE49-F238E27FC236}">
                <a16:creationId xmlns:a16="http://schemas.microsoft.com/office/drawing/2014/main" id="{626A58BC-4A74-4B0B-9BDD-B20225A2AB4E}"/>
              </a:ext>
            </a:extLst>
          </p:cNvPr>
          <p:cNvSpPr txBox="1"/>
          <p:nvPr userDrawn="1"/>
        </p:nvSpPr>
        <p:spPr>
          <a:xfrm>
            <a:off x="6099228" y="1756657"/>
            <a:ext cx="713232" cy="338328"/>
          </a:xfrm>
          <a:prstGeom prst="rect">
            <a:avLst/>
          </a:prstGeom>
          <a:noFill/>
        </p:spPr>
        <p:txBody>
          <a:bodyPr wrap="square" lIns="0" rIns="0">
            <a:noAutofit/>
          </a:bodyPr>
          <a:lstStyle/>
          <a:p>
            <a:pPr algn="ctr"/>
            <a:r>
              <a:rPr lang="en-US" sz="800">
                <a:solidFill>
                  <a:schemeClr val="bg1"/>
                </a:solidFill>
              </a:rPr>
              <a:t>Map alt</a:t>
            </a:r>
          </a:p>
        </p:txBody>
      </p:sp>
      <p:sp>
        <p:nvSpPr>
          <p:cNvPr id="190" name="TextBox 189">
            <a:extLst>
              <a:ext uri="{FF2B5EF4-FFF2-40B4-BE49-F238E27FC236}">
                <a16:creationId xmlns:a16="http://schemas.microsoft.com/office/drawing/2014/main" id="{B9813E16-B767-4B6B-BE03-EC86A2401856}"/>
              </a:ext>
            </a:extLst>
          </p:cNvPr>
          <p:cNvSpPr txBox="1"/>
          <p:nvPr userDrawn="1"/>
        </p:nvSpPr>
        <p:spPr>
          <a:xfrm>
            <a:off x="6813592" y="1756657"/>
            <a:ext cx="713232" cy="338328"/>
          </a:xfrm>
          <a:prstGeom prst="rect">
            <a:avLst/>
          </a:prstGeom>
          <a:noFill/>
        </p:spPr>
        <p:txBody>
          <a:bodyPr wrap="square" lIns="0" rIns="0">
            <a:noAutofit/>
          </a:bodyPr>
          <a:lstStyle/>
          <a:p>
            <a:pPr algn="ctr"/>
            <a:r>
              <a:rPr lang="en-US" sz="800">
                <a:solidFill>
                  <a:schemeClr val="bg1"/>
                </a:solidFill>
              </a:rPr>
              <a:t>Map alt 2</a:t>
            </a:r>
          </a:p>
        </p:txBody>
      </p:sp>
      <p:sp>
        <p:nvSpPr>
          <p:cNvPr id="192" name="TextBox 191">
            <a:extLst>
              <a:ext uri="{FF2B5EF4-FFF2-40B4-BE49-F238E27FC236}">
                <a16:creationId xmlns:a16="http://schemas.microsoft.com/office/drawing/2014/main" id="{A6BF823C-A6F1-4E4F-AAA0-58396BB94E70}"/>
              </a:ext>
            </a:extLst>
          </p:cNvPr>
          <p:cNvSpPr txBox="1"/>
          <p:nvPr userDrawn="1"/>
        </p:nvSpPr>
        <p:spPr>
          <a:xfrm>
            <a:off x="7527956" y="1756657"/>
            <a:ext cx="713232" cy="338328"/>
          </a:xfrm>
          <a:prstGeom prst="rect">
            <a:avLst/>
          </a:prstGeom>
          <a:noFill/>
        </p:spPr>
        <p:txBody>
          <a:bodyPr wrap="square" lIns="0" rIns="0">
            <a:noAutofit/>
          </a:bodyPr>
          <a:lstStyle/>
          <a:p>
            <a:pPr algn="ctr"/>
            <a:r>
              <a:rPr lang="en-US" sz="800">
                <a:solidFill>
                  <a:schemeClr val="bg1"/>
                </a:solidFill>
              </a:rPr>
              <a:t>Media</a:t>
            </a:r>
          </a:p>
        </p:txBody>
      </p:sp>
      <p:sp>
        <p:nvSpPr>
          <p:cNvPr id="194" name="TextBox 193">
            <a:extLst>
              <a:ext uri="{FF2B5EF4-FFF2-40B4-BE49-F238E27FC236}">
                <a16:creationId xmlns:a16="http://schemas.microsoft.com/office/drawing/2014/main" id="{DD510BAC-608B-4F7C-A5A0-054A20957EAC}"/>
              </a:ext>
            </a:extLst>
          </p:cNvPr>
          <p:cNvSpPr txBox="1"/>
          <p:nvPr userDrawn="1"/>
        </p:nvSpPr>
        <p:spPr>
          <a:xfrm>
            <a:off x="8242320" y="1756657"/>
            <a:ext cx="713232" cy="338328"/>
          </a:xfrm>
          <a:prstGeom prst="rect">
            <a:avLst/>
          </a:prstGeom>
          <a:noFill/>
        </p:spPr>
        <p:txBody>
          <a:bodyPr wrap="square" lIns="0" rIns="0">
            <a:noAutofit/>
          </a:bodyPr>
          <a:lstStyle/>
          <a:p>
            <a:pPr algn="ctr"/>
            <a:r>
              <a:rPr lang="en-US" sz="800">
                <a:solidFill>
                  <a:schemeClr val="bg1"/>
                </a:solidFill>
              </a:rPr>
              <a:t>Mismatch</a:t>
            </a:r>
          </a:p>
        </p:txBody>
      </p:sp>
      <p:sp>
        <p:nvSpPr>
          <p:cNvPr id="196" name="TextBox 195">
            <a:extLst>
              <a:ext uri="{FF2B5EF4-FFF2-40B4-BE49-F238E27FC236}">
                <a16:creationId xmlns:a16="http://schemas.microsoft.com/office/drawing/2014/main" id="{D9E3D3D7-6725-4E37-9635-FC5B09249358}"/>
              </a:ext>
            </a:extLst>
          </p:cNvPr>
          <p:cNvSpPr txBox="1"/>
          <p:nvPr userDrawn="1"/>
        </p:nvSpPr>
        <p:spPr>
          <a:xfrm>
            <a:off x="10385412" y="1756657"/>
            <a:ext cx="713232" cy="338328"/>
          </a:xfrm>
          <a:prstGeom prst="rect">
            <a:avLst/>
          </a:prstGeom>
          <a:noFill/>
        </p:spPr>
        <p:txBody>
          <a:bodyPr wrap="square" lIns="0" rIns="0">
            <a:noAutofit/>
          </a:bodyPr>
          <a:lstStyle/>
          <a:p>
            <a:pPr algn="ctr"/>
            <a:r>
              <a:rPr lang="en-US" sz="800">
                <a:solidFill>
                  <a:schemeClr val="bg1"/>
                </a:solidFill>
              </a:rPr>
              <a:t>Money </a:t>
            </a:r>
          </a:p>
          <a:p>
            <a:pPr algn="ctr"/>
            <a:r>
              <a:rPr lang="en-US" sz="800">
                <a:solidFill>
                  <a:schemeClr val="bg1"/>
                </a:solidFill>
              </a:rPr>
              <a:t>circle</a:t>
            </a:r>
          </a:p>
        </p:txBody>
      </p:sp>
      <p:sp>
        <p:nvSpPr>
          <p:cNvPr id="280" name="TextBox 279">
            <a:extLst>
              <a:ext uri="{FF2B5EF4-FFF2-40B4-BE49-F238E27FC236}">
                <a16:creationId xmlns:a16="http://schemas.microsoft.com/office/drawing/2014/main" id="{8B12A267-EBFE-40F7-816C-56D9CF3A6A4C}"/>
              </a:ext>
            </a:extLst>
          </p:cNvPr>
          <p:cNvSpPr txBox="1"/>
          <p:nvPr userDrawn="1"/>
        </p:nvSpPr>
        <p:spPr>
          <a:xfrm>
            <a:off x="3241772" y="1756657"/>
            <a:ext cx="713232" cy="338328"/>
          </a:xfrm>
          <a:prstGeom prst="rect">
            <a:avLst/>
          </a:prstGeom>
          <a:noFill/>
        </p:spPr>
        <p:txBody>
          <a:bodyPr wrap="square" lIns="0" rIns="0">
            <a:noAutofit/>
          </a:bodyPr>
          <a:lstStyle/>
          <a:p>
            <a:pPr algn="ctr"/>
            <a:r>
              <a:rPr lang="en-US" sz="800">
                <a:solidFill>
                  <a:schemeClr val="bg1"/>
                </a:solidFill>
              </a:rPr>
              <a:t>Manage documents</a:t>
            </a:r>
          </a:p>
        </p:txBody>
      </p:sp>
      <p:sp>
        <p:nvSpPr>
          <p:cNvPr id="282" name="TextBox 281">
            <a:extLst>
              <a:ext uri="{FF2B5EF4-FFF2-40B4-BE49-F238E27FC236}">
                <a16:creationId xmlns:a16="http://schemas.microsoft.com/office/drawing/2014/main" id="{8C781E9F-1076-49CA-BB35-8678770FE9E2}"/>
              </a:ext>
            </a:extLst>
          </p:cNvPr>
          <p:cNvSpPr txBox="1"/>
          <p:nvPr userDrawn="1"/>
        </p:nvSpPr>
        <p:spPr>
          <a:xfrm>
            <a:off x="11099777" y="2579675"/>
            <a:ext cx="713232" cy="338328"/>
          </a:xfrm>
          <a:prstGeom prst="rect">
            <a:avLst/>
          </a:prstGeom>
          <a:noFill/>
        </p:spPr>
        <p:txBody>
          <a:bodyPr wrap="square" lIns="0" rIns="0">
            <a:noAutofit/>
          </a:bodyPr>
          <a:lstStyle/>
          <a:p>
            <a:pPr algn="ctr"/>
            <a:r>
              <a:rPr lang="en-US" sz="800">
                <a:solidFill>
                  <a:schemeClr val="bg1"/>
                </a:solidFill>
              </a:rPr>
              <a:t>QA</a:t>
            </a:r>
          </a:p>
        </p:txBody>
      </p:sp>
      <p:sp>
        <p:nvSpPr>
          <p:cNvPr id="284" name="TextBox 283">
            <a:extLst>
              <a:ext uri="{FF2B5EF4-FFF2-40B4-BE49-F238E27FC236}">
                <a16:creationId xmlns:a16="http://schemas.microsoft.com/office/drawing/2014/main" id="{87AD569D-B8FC-4487-84C9-AE656107FC79}"/>
              </a:ext>
            </a:extLst>
          </p:cNvPr>
          <p:cNvSpPr txBox="1"/>
          <p:nvPr userDrawn="1"/>
        </p:nvSpPr>
        <p:spPr>
          <a:xfrm>
            <a:off x="387912" y="2579675"/>
            <a:ext cx="713232" cy="338328"/>
          </a:xfrm>
          <a:prstGeom prst="rect">
            <a:avLst/>
          </a:prstGeom>
          <a:noFill/>
        </p:spPr>
        <p:txBody>
          <a:bodyPr wrap="square" lIns="0" rIns="0">
            <a:noAutofit/>
          </a:bodyPr>
          <a:lstStyle/>
          <a:p>
            <a:pPr algn="ctr"/>
            <a:r>
              <a:rPr lang="en-US" sz="800">
                <a:solidFill>
                  <a:schemeClr val="bg1"/>
                </a:solidFill>
              </a:rPr>
              <a:t>Monitoring</a:t>
            </a:r>
          </a:p>
        </p:txBody>
      </p:sp>
      <p:sp>
        <p:nvSpPr>
          <p:cNvPr id="286" name="TextBox 285">
            <a:extLst>
              <a:ext uri="{FF2B5EF4-FFF2-40B4-BE49-F238E27FC236}">
                <a16:creationId xmlns:a16="http://schemas.microsoft.com/office/drawing/2014/main" id="{BACCC718-E1BB-422E-849F-998C4DE74CEA}"/>
              </a:ext>
            </a:extLst>
          </p:cNvPr>
          <p:cNvSpPr txBox="1"/>
          <p:nvPr userDrawn="1"/>
        </p:nvSpPr>
        <p:spPr>
          <a:xfrm>
            <a:off x="1102036" y="2579675"/>
            <a:ext cx="713232" cy="338328"/>
          </a:xfrm>
          <a:prstGeom prst="rect">
            <a:avLst/>
          </a:prstGeom>
          <a:noFill/>
        </p:spPr>
        <p:txBody>
          <a:bodyPr wrap="square" lIns="0" rIns="0">
            <a:noAutofit/>
          </a:bodyPr>
          <a:lstStyle/>
          <a:p>
            <a:pPr algn="ctr"/>
            <a:r>
              <a:rPr lang="en-US" sz="800">
                <a:solidFill>
                  <a:schemeClr val="bg1"/>
                </a:solidFill>
              </a:rPr>
              <a:t>Monitoring alt</a:t>
            </a:r>
          </a:p>
        </p:txBody>
      </p:sp>
      <p:sp>
        <p:nvSpPr>
          <p:cNvPr id="288" name="TextBox 287">
            <a:extLst>
              <a:ext uri="{FF2B5EF4-FFF2-40B4-BE49-F238E27FC236}">
                <a16:creationId xmlns:a16="http://schemas.microsoft.com/office/drawing/2014/main" id="{A6FCE92B-D40F-4839-8CB0-E2AC188CC26F}"/>
              </a:ext>
            </a:extLst>
          </p:cNvPr>
          <p:cNvSpPr txBox="1"/>
          <p:nvPr userDrawn="1"/>
        </p:nvSpPr>
        <p:spPr>
          <a:xfrm>
            <a:off x="1816160" y="2579675"/>
            <a:ext cx="713232" cy="338328"/>
          </a:xfrm>
          <a:prstGeom prst="rect">
            <a:avLst/>
          </a:prstGeom>
          <a:noFill/>
        </p:spPr>
        <p:txBody>
          <a:bodyPr wrap="square" lIns="0" rIns="0">
            <a:noAutofit/>
          </a:bodyPr>
          <a:lstStyle/>
          <a:p>
            <a:pPr algn="ctr"/>
            <a:r>
              <a:rPr lang="en-US" sz="800">
                <a:solidFill>
                  <a:schemeClr val="bg1"/>
                </a:solidFill>
              </a:rPr>
              <a:t>Note</a:t>
            </a:r>
          </a:p>
        </p:txBody>
      </p:sp>
      <p:sp>
        <p:nvSpPr>
          <p:cNvPr id="290" name="TextBox 289">
            <a:extLst>
              <a:ext uri="{FF2B5EF4-FFF2-40B4-BE49-F238E27FC236}">
                <a16:creationId xmlns:a16="http://schemas.microsoft.com/office/drawing/2014/main" id="{A6C222AB-6D20-414D-9842-28E1ABAAD794}"/>
              </a:ext>
            </a:extLst>
          </p:cNvPr>
          <p:cNvSpPr txBox="1"/>
          <p:nvPr userDrawn="1"/>
        </p:nvSpPr>
        <p:spPr>
          <a:xfrm>
            <a:off x="2530284" y="2579675"/>
            <a:ext cx="713232" cy="338328"/>
          </a:xfrm>
          <a:prstGeom prst="rect">
            <a:avLst/>
          </a:prstGeom>
          <a:noFill/>
        </p:spPr>
        <p:txBody>
          <a:bodyPr wrap="square" lIns="0" rIns="0">
            <a:noAutofit/>
          </a:bodyPr>
          <a:lstStyle/>
          <a:p>
            <a:pPr algn="ctr"/>
            <a:r>
              <a:rPr lang="en-US" sz="800">
                <a:solidFill>
                  <a:schemeClr val="bg1"/>
                </a:solidFill>
              </a:rPr>
              <a:t>OCR</a:t>
            </a:r>
          </a:p>
        </p:txBody>
      </p:sp>
      <p:sp>
        <p:nvSpPr>
          <p:cNvPr id="292" name="TextBox 291">
            <a:extLst>
              <a:ext uri="{FF2B5EF4-FFF2-40B4-BE49-F238E27FC236}">
                <a16:creationId xmlns:a16="http://schemas.microsoft.com/office/drawing/2014/main" id="{F87B50F6-2F12-4815-92CF-AE2F27483131}"/>
              </a:ext>
            </a:extLst>
          </p:cNvPr>
          <p:cNvSpPr txBox="1"/>
          <p:nvPr userDrawn="1"/>
        </p:nvSpPr>
        <p:spPr>
          <a:xfrm>
            <a:off x="3958532" y="2579675"/>
            <a:ext cx="713232" cy="338328"/>
          </a:xfrm>
          <a:prstGeom prst="rect">
            <a:avLst/>
          </a:prstGeom>
          <a:noFill/>
        </p:spPr>
        <p:txBody>
          <a:bodyPr wrap="square" lIns="0" rIns="0">
            <a:noAutofit/>
          </a:bodyPr>
          <a:lstStyle/>
          <a:p>
            <a:pPr algn="ctr"/>
            <a:r>
              <a:rPr lang="en-US" sz="800">
                <a:solidFill>
                  <a:schemeClr val="bg1"/>
                </a:solidFill>
              </a:rPr>
              <a:t>Phone </a:t>
            </a:r>
          </a:p>
          <a:p>
            <a:pPr algn="ctr"/>
            <a:r>
              <a:rPr lang="en-US" sz="800">
                <a:solidFill>
                  <a:schemeClr val="bg1"/>
                </a:solidFill>
              </a:rPr>
              <a:t>call</a:t>
            </a:r>
          </a:p>
        </p:txBody>
      </p:sp>
      <p:sp>
        <p:nvSpPr>
          <p:cNvPr id="294" name="TextBox 293">
            <a:extLst>
              <a:ext uri="{FF2B5EF4-FFF2-40B4-BE49-F238E27FC236}">
                <a16:creationId xmlns:a16="http://schemas.microsoft.com/office/drawing/2014/main" id="{D1CB2122-73A8-4064-8D09-D7BE6E5D5C9E}"/>
              </a:ext>
            </a:extLst>
          </p:cNvPr>
          <p:cNvSpPr txBox="1"/>
          <p:nvPr userDrawn="1"/>
        </p:nvSpPr>
        <p:spPr>
          <a:xfrm>
            <a:off x="8957400" y="2579675"/>
            <a:ext cx="713232" cy="338328"/>
          </a:xfrm>
          <a:prstGeom prst="rect">
            <a:avLst/>
          </a:prstGeom>
          <a:noFill/>
        </p:spPr>
        <p:txBody>
          <a:bodyPr wrap="square" lIns="0" rIns="0">
            <a:noAutofit/>
          </a:bodyPr>
          <a:lstStyle/>
          <a:p>
            <a:pPr algn="ctr"/>
            <a:r>
              <a:rPr lang="en-US" sz="800">
                <a:solidFill>
                  <a:schemeClr val="bg1"/>
                </a:solidFill>
              </a:rPr>
              <a:t>Proof of concept</a:t>
            </a:r>
          </a:p>
        </p:txBody>
      </p:sp>
      <p:sp>
        <p:nvSpPr>
          <p:cNvPr id="296" name="TextBox 295">
            <a:extLst>
              <a:ext uri="{FF2B5EF4-FFF2-40B4-BE49-F238E27FC236}">
                <a16:creationId xmlns:a16="http://schemas.microsoft.com/office/drawing/2014/main" id="{A1C428B7-37E2-4CB8-BAB2-A06F67DC831A}"/>
              </a:ext>
            </a:extLst>
          </p:cNvPr>
          <p:cNvSpPr txBox="1"/>
          <p:nvPr userDrawn="1"/>
        </p:nvSpPr>
        <p:spPr>
          <a:xfrm>
            <a:off x="9671524" y="2579675"/>
            <a:ext cx="713232" cy="338328"/>
          </a:xfrm>
          <a:prstGeom prst="rect">
            <a:avLst/>
          </a:prstGeom>
          <a:noFill/>
        </p:spPr>
        <p:txBody>
          <a:bodyPr wrap="square" lIns="0" rIns="0">
            <a:noAutofit/>
          </a:bodyPr>
          <a:lstStyle/>
          <a:p>
            <a:pPr algn="ctr"/>
            <a:r>
              <a:rPr lang="en-US" sz="800">
                <a:solidFill>
                  <a:schemeClr val="bg1"/>
                </a:solidFill>
              </a:rPr>
              <a:t>Proof of concept 2</a:t>
            </a:r>
          </a:p>
        </p:txBody>
      </p:sp>
      <p:sp>
        <p:nvSpPr>
          <p:cNvPr id="298" name="TextBox 297">
            <a:extLst>
              <a:ext uri="{FF2B5EF4-FFF2-40B4-BE49-F238E27FC236}">
                <a16:creationId xmlns:a16="http://schemas.microsoft.com/office/drawing/2014/main" id="{5F61578E-78C4-4B2D-9AD7-E0AED486CB0F}"/>
              </a:ext>
            </a:extLst>
          </p:cNvPr>
          <p:cNvSpPr txBox="1"/>
          <p:nvPr userDrawn="1"/>
        </p:nvSpPr>
        <p:spPr>
          <a:xfrm>
            <a:off x="4672656" y="2579675"/>
            <a:ext cx="713232" cy="338328"/>
          </a:xfrm>
          <a:prstGeom prst="rect">
            <a:avLst/>
          </a:prstGeom>
          <a:noFill/>
        </p:spPr>
        <p:txBody>
          <a:bodyPr wrap="square" lIns="0" rIns="0">
            <a:noAutofit/>
          </a:bodyPr>
          <a:lstStyle/>
          <a:p>
            <a:pPr algn="ctr"/>
            <a:r>
              <a:rPr lang="en-US" sz="800">
                <a:solidFill>
                  <a:schemeClr val="bg1"/>
                </a:solidFill>
              </a:rPr>
              <a:t>Pivot</a:t>
            </a:r>
          </a:p>
        </p:txBody>
      </p:sp>
      <p:sp>
        <p:nvSpPr>
          <p:cNvPr id="300" name="TextBox 299">
            <a:extLst>
              <a:ext uri="{FF2B5EF4-FFF2-40B4-BE49-F238E27FC236}">
                <a16:creationId xmlns:a16="http://schemas.microsoft.com/office/drawing/2014/main" id="{62FA26B4-DED1-45C5-AD24-A088DF12A9C2}"/>
              </a:ext>
            </a:extLst>
          </p:cNvPr>
          <p:cNvSpPr txBox="1"/>
          <p:nvPr userDrawn="1"/>
        </p:nvSpPr>
        <p:spPr>
          <a:xfrm>
            <a:off x="5386780" y="2579675"/>
            <a:ext cx="713232" cy="338328"/>
          </a:xfrm>
          <a:prstGeom prst="rect">
            <a:avLst/>
          </a:prstGeom>
          <a:noFill/>
        </p:spPr>
        <p:txBody>
          <a:bodyPr wrap="square" lIns="0" rIns="0">
            <a:noAutofit/>
          </a:bodyPr>
          <a:lstStyle/>
          <a:p>
            <a:pPr algn="ctr"/>
            <a:r>
              <a:rPr lang="en-US" sz="800">
                <a:solidFill>
                  <a:schemeClr val="bg1"/>
                </a:solidFill>
              </a:rPr>
              <a:t>Plugin</a:t>
            </a:r>
          </a:p>
        </p:txBody>
      </p:sp>
      <p:sp>
        <p:nvSpPr>
          <p:cNvPr id="302" name="TextBox 301">
            <a:extLst>
              <a:ext uri="{FF2B5EF4-FFF2-40B4-BE49-F238E27FC236}">
                <a16:creationId xmlns:a16="http://schemas.microsoft.com/office/drawing/2014/main" id="{59579CF6-371E-4D6D-AEE6-B151B8789EB4}"/>
              </a:ext>
            </a:extLst>
          </p:cNvPr>
          <p:cNvSpPr txBox="1"/>
          <p:nvPr userDrawn="1"/>
        </p:nvSpPr>
        <p:spPr>
          <a:xfrm>
            <a:off x="6100904" y="2579675"/>
            <a:ext cx="713232" cy="338328"/>
          </a:xfrm>
          <a:prstGeom prst="rect">
            <a:avLst/>
          </a:prstGeom>
          <a:noFill/>
        </p:spPr>
        <p:txBody>
          <a:bodyPr wrap="square" lIns="0" rIns="0">
            <a:noAutofit/>
          </a:bodyPr>
          <a:lstStyle/>
          <a:p>
            <a:pPr algn="ctr"/>
            <a:r>
              <a:rPr lang="en-US" sz="800">
                <a:solidFill>
                  <a:schemeClr val="bg1"/>
                </a:solidFill>
              </a:rPr>
              <a:t>Process identification</a:t>
            </a:r>
          </a:p>
        </p:txBody>
      </p:sp>
      <p:sp>
        <p:nvSpPr>
          <p:cNvPr id="304" name="TextBox 303">
            <a:extLst>
              <a:ext uri="{FF2B5EF4-FFF2-40B4-BE49-F238E27FC236}">
                <a16:creationId xmlns:a16="http://schemas.microsoft.com/office/drawing/2014/main" id="{21CFD8E2-5605-4046-A0EB-ED006A0E0DB1}"/>
              </a:ext>
            </a:extLst>
          </p:cNvPr>
          <p:cNvSpPr txBox="1"/>
          <p:nvPr userDrawn="1"/>
        </p:nvSpPr>
        <p:spPr>
          <a:xfrm>
            <a:off x="6815028" y="2579675"/>
            <a:ext cx="713232" cy="338328"/>
          </a:xfrm>
          <a:prstGeom prst="rect">
            <a:avLst/>
          </a:prstGeom>
          <a:noFill/>
        </p:spPr>
        <p:txBody>
          <a:bodyPr wrap="square" lIns="0" rIns="0">
            <a:noAutofit/>
          </a:bodyPr>
          <a:lstStyle/>
          <a:p>
            <a:pPr algn="ctr"/>
            <a:r>
              <a:rPr lang="en-US" sz="800">
                <a:solidFill>
                  <a:schemeClr val="bg1"/>
                </a:solidFill>
              </a:rPr>
              <a:t>Process identification 2</a:t>
            </a:r>
          </a:p>
        </p:txBody>
      </p:sp>
      <p:sp>
        <p:nvSpPr>
          <p:cNvPr id="306" name="TextBox 305">
            <a:extLst>
              <a:ext uri="{FF2B5EF4-FFF2-40B4-BE49-F238E27FC236}">
                <a16:creationId xmlns:a16="http://schemas.microsoft.com/office/drawing/2014/main" id="{B1754DEB-2B82-418D-82D8-CB8E0EB41F22}"/>
              </a:ext>
            </a:extLst>
          </p:cNvPr>
          <p:cNvSpPr txBox="1"/>
          <p:nvPr userDrawn="1"/>
        </p:nvSpPr>
        <p:spPr>
          <a:xfrm>
            <a:off x="7529152" y="2579675"/>
            <a:ext cx="713232" cy="338328"/>
          </a:xfrm>
          <a:prstGeom prst="rect">
            <a:avLst/>
          </a:prstGeom>
          <a:noFill/>
        </p:spPr>
        <p:txBody>
          <a:bodyPr wrap="square" lIns="0" rIns="0">
            <a:noAutofit/>
          </a:bodyPr>
          <a:lstStyle/>
          <a:p>
            <a:pPr algn="ctr"/>
            <a:r>
              <a:rPr lang="en-US" sz="800">
                <a:solidFill>
                  <a:schemeClr val="bg1"/>
                </a:solidFill>
              </a:rPr>
              <a:t>Project</a:t>
            </a:r>
          </a:p>
        </p:txBody>
      </p:sp>
      <p:sp>
        <p:nvSpPr>
          <p:cNvPr id="308" name="TextBox 307">
            <a:extLst>
              <a:ext uri="{FF2B5EF4-FFF2-40B4-BE49-F238E27FC236}">
                <a16:creationId xmlns:a16="http://schemas.microsoft.com/office/drawing/2014/main" id="{26F11A8C-BB88-412C-B933-23AA36C9F2F7}"/>
              </a:ext>
            </a:extLst>
          </p:cNvPr>
          <p:cNvSpPr txBox="1"/>
          <p:nvPr userDrawn="1"/>
        </p:nvSpPr>
        <p:spPr>
          <a:xfrm>
            <a:off x="8243276" y="2579675"/>
            <a:ext cx="713232" cy="338328"/>
          </a:xfrm>
          <a:prstGeom prst="rect">
            <a:avLst/>
          </a:prstGeom>
          <a:noFill/>
        </p:spPr>
        <p:txBody>
          <a:bodyPr wrap="square" lIns="0" rIns="0">
            <a:noAutofit/>
          </a:bodyPr>
          <a:lstStyle/>
          <a:p>
            <a:pPr algn="ctr"/>
            <a:r>
              <a:rPr lang="en-US" sz="800">
                <a:solidFill>
                  <a:schemeClr val="bg1"/>
                </a:solidFill>
              </a:rPr>
              <a:t>Promoter bullhorn</a:t>
            </a:r>
          </a:p>
        </p:txBody>
      </p:sp>
      <p:sp>
        <p:nvSpPr>
          <p:cNvPr id="310" name="TextBox 309">
            <a:extLst>
              <a:ext uri="{FF2B5EF4-FFF2-40B4-BE49-F238E27FC236}">
                <a16:creationId xmlns:a16="http://schemas.microsoft.com/office/drawing/2014/main" id="{2D9CC8AD-B318-4429-8371-611D8CAE132B}"/>
              </a:ext>
            </a:extLst>
          </p:cNvPr>
          <p:cNvSpPr txBox="1"/>
          <p:nvPr userDrawn="1"/>
        </p:nvSpPr>
        <p:spPr>
          <a:xfrm>
            <a:off x="10385648" y="2579675"/>
            <a:ext cx="713232" cy="338328"/>
          </a:xfrm>
          <a:prstGeom prst="rect">
            <a:avLst/>
          </a:prstGeom>
          <a:noFill/>
        </p:spPr>
        <p:txBody>
          <a:bodyPr wrap="square" lIns="0" rIns="0">
            <a:noAutofit/>
          </a:bodyPr>
          <a:lstStyle/>
          <a:p>
            <a:pPr algn="ctr"/>
            <a:r>
              <a:rPr lang="en-US" sz="800">
                <a:solidFill>
                  <a:schemeClr val="bg1"/>
                </a:solidFill>
              </a:rPr>
              <a:t>Public </a:t>
            </a:r>
          </a:p>
          <a:p>
            <a:pPr algn="ctr"/>
            <a:r>
              <a:rPr lang="en-US" sz="800">
                <a:solidFill>
                  <a:schemeClr val="bg1"/>
                </a:solidFill>
              </a:rPr>
              <a:t>sector</a:t>
            </a:r>
          </a:p>
        </p:txBody>
      </p:sp>
      <p:sp>
        <p:nvSpPr>
          <p:cNvPr id="312" name="TextBox 311">
            <a:extLst>
              <a:ext uri="{FF2B5EF4-FFF2-40B4-BE49-F238E27FC236}">
                <a16:creationId xmlns:a16="http://schemas.microsoft.com/office/drawing/2014/main" id="{AE385186-759D-4797-A591-88E53792751C}"/>
              </a:ext>
            </a:extLst>
          </p:cNvPr>
          <p:cNvSpPr txBox="1"/>
          <p:nvPr userDrawn="1"/>
        </p:nvSpPr>
        <p:spPr>
          <a:xfrm>
            <a:off x="3244408" y="2579675"/>
            <a:ext cx="713232" cy="338328"/>
          </a:xfrm>
          <a:prstGeom prst="rect">
            <a:avLst/>
          </a:prstGeom>
          <a:noFill/>
        </p:spPr>
        <p:txBody>
          <a:bodyPr wrap="square" lIns="0" rIns="0">
            <a:noAutofit/>
          </a:bodyPr>
          <a:lstStyle/>
          <a:p>
            <a:pPr algn="ctr"/>
            <a:r>
              <a:rPr lang="en-US" sz="800">
                <a:solidFill>
                  <a:schemeClr val="bg1"/>
                </a:solidFill>
              </a:rPr>
              <a:t>OCR alt</a:t>
            </a:r>
          </a:p>
        </p:txBody>
      </p:sp>
      <p:sp>
        <p:nvSpPr>
          <p:cNvPr id="2" name="Title 1">
            <a:extLst>
              <a:ext uri="{FF2B5EF4-FFF2-40B4-BE49-F238E27FC236}">
                <a16:creationId xmlns:a16="http://schemas.microsoft.com/office/drawing/2014/main" id="{E2F83E11-7C8E-4BFE-9AF0-BB79D507B2B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7532564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Icons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7026C5A-1148-4A65-A2E6-87A142686441}"/>
              </a:ext>
            </a:extLst>
          </p:cNvPr>
          <p:cNvSpPr/>
          <p:nvPr userDrawn="1"/>
        </p:nvSpPr>
        <p:spPr>
          <a:xfrm>
            <a:off x="0" y="1143000"/>
            <a:ext cx="12188825" cy="5714999"/>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ctr" anchorCtr="0"/>
          <a:lstStyle/>
          <a:p>
            <a:pPr algn="ctr"/>
            <a:endParaRPr lang="en-US" sz="1400" b="0" i="0" err="1">
              <a:latin typeface="Arial"/>
              <a:cs typeface="Arial"/>
            </a:endParaRPr>
          </a:p>
        </p:txBody>
      </p:sp>
      <p:sp>
        <p:nvSpPr>
          <p:cNvPr id="4" name="TextBox 3">
            <a:extLst>
              <a:ext uri="{FF2B5EF4-FFF2-40B4-BE49-F238E27FC236}">
                <a16:creationId xmlns:a16="http://schemas.microsoft.com/office/drawing/2014/main" id="{34735C1A-1459-487F-B7D7-404BA0480FFE}"/>
              </a:ext>
            </a:extLst>
          </p:cNvPr>
          <p:cNvSpPr txBox="1"/>
          <p:nvPr userDrawn="1"/>
        </p:nvSpPr>
        <p:spPr>
          <a:xfrm>
            <a:off x="440508" y="1710252"/>
            <a:ext cx="709636" cy="338554"/>
          </a:xfrm>
          <a:prstGeom prst="rect">
            <a:avLst/>
          </a:prstGeom>
          <a:noFill/>
        </p:spPr>
        <p:txBody>
          <a:bodyPr wrap="square" lIns="0" rIns="0">
            <a:spAutoFit/>
          </a:bodyPr>
          <a:lstStyle/>
          <a:p>
            <a:pPr algn="ctr"/>
            <a:r>
              <a:rPr lang="en-US" sz="800">
                <a:solidFill>
                  <a:schemeClr val="bg1"/>
                </a:solidFill>
              </a:rPr>
              <a:t>Web </a:t>
            </a:r>
            <a:br>
              <a:rPr lang="en-US" sz="800">
                <a:solidFill>
                  <a:schemeClr val="bg1"/>
                </a:solidFill>
              </a:rPr>
            </a:br>
            <a:r>
              <a:rPr lang="en-US" sz="800">
                <a:solidFill>
                  <a:schemeClr val="bg1"/>
                </a:solidFill>
              </a:rPr>
              <a:t>scraping</a:t>
            </a:r>
          </a:p>
        </p:txBody>
      </p:sp>
      <p:sp>
        <p:nvSpPr>
          <p:cNvPr id="6" name="TextBox 5">
            <a:extLst>
              <a:ext uri="{FF2B5EF4-FFF2-40B4-BE49-F238E27FC236}">
                <a16:creationId xmlns:a16="http://schemas.microsoft.com/office/drawing/2014/main" id="{4EAB2A13-7FE6-48D5-9361-839B1F913D0B}"/>
              </a:ext>
            </a:extLst>
          </p:cNvPr>
          <p:cNvSpPr txBox="1"/>
          <p:nvPr userDrawn="1"/>
        </p:nvSpPr>
        <p:spPr>
          <a:xfrm>
            <a:off x="1147053" y="1710252"/>
            <a:ext cx="709636" cy="338554"/>
          </a:xfrm>
          <a:prstGeom prst="rect">
            <a:avLst/>
          </a:prstGeom>
          <a:noFill/>
        </p:spPr>
        <p:txBody>
          <a:bodyPr wrap="square" lIns="0" rIns="0">
            <a:spAutoFit/>
          </a:bodyPr>
          <a:lstStyle/>
          <a:p>
            <a:pPr algn="ctr"/>
            <a:r>
              <a:rPr lang="en-US" sz="800">
                <a:solidFill>
                  <a:schemeClr val="bg1"/>
                </a:solidFill>
              </a:rPr>
              <a:t>Thank </a:t>
            </a:r>
            <a:br>
              <a:rPr lang="en-US" sz="800">
                <a:solidFill>
                  <a:schemeClr val="bg1"/>
                </a:solidFill>
              </a:rPr>
            </a:br>
            <a:r>
              <a:rPr lang="en-US" sz="800">
                <a:solidFill>
                  <a:schemeClr val="bg1"/>
                </a:solidFill>
              </a:rPr>
              <a:t>you</a:t>
            </a:r>
          </a:p>
        </p:txBody>
      </p:sp>
      <p:sp>
        <p:nvSpPr>
          <p:cNvPr id="8" name="TextBox 7">
            <a:extLst>
              <a:ext uri="{FF2B5EF4-FFF2-40B4-BE49-F238E27FC236}">
                <a16:creationId xmlns:a16="http://schemas.microsoft.com/office/drawing/2014/main" id="{C241002E-AE5F-438D-9DB5-7BE0D2447496}"/>
              </a:ext>
            </a:extLst>
          </p:cNvPr>
          <p:cNvSpPr txBox="1"/>
          <p:nvPr userDrawn="1"/>
        </p:nvSpPr>
        <p:spPr>
          <a:xfrm>
            <a:off x="1853598" y="1710252"/>
            <a:ext cx="709636" cy="338554"/>
          </a:xfrm>
          <a:prstGeom prst="rect">
            <a:avLst/>
          </a:prstGeom>
          <a:noFill/>
        </p:spPr>
        <p:txBody>
          <a:bodyPr wrap="square" lIns="0" rIns="0">
            <a:spAutoFit/>
          </a:bodyPr>
          <a:lstStyle/>
          <a:p>
            <a:pPr algn="ctr"/>
            <a:r>
              <a:rPr lang="en-US" sz="800">
                <a:solidFill>
                  <a:schemeClr val="bg1"/>
                </a:solidFill>
              </a:rPr>
              <a:t>Automated data entry</a:t>
            </a:r>
          </a:p>
        </p:txBody>
      </p:sp>
      <p:sp>
        <p:nvSpPr>
          <p:cNvPr id="9" name="TextBox 8">
            <a:extLst>
              <a:ext uri="{FF2B5EF4-FFF2-40B4-BE49-F238E27FC236}">
                <a16:creationId xmlns:a16="http://schemas.microsoft.com/office/drawing/2014/main" id="{366A7C67-43D3-4811-8C64-6740A8C77E72}"/>
              </a:ext>
            </a:extLst>
          </p:cNvPr>
          <p:cNvSpPr txBox="1"/>
          <p:nvPr userDrawn="1"/>
        </p:nvSpPr>
        <p:spPr>
          <a:xfrm>
            <a:off x="2560143" y="1710252"/>
            <a:ext cx="709636" cy="215444"/>
          </a:xfrm>
          <a:prstGeom prst="rect">
            <a:avLst/>
          </a:prstGeom>
          <a:noFill/>
        </p:spPr>
        <p:txBody>
          <a:bodyPr wrap="square" lIns="0" rIns="0">
            <a:spAutoFit/>
          </a:bodyPr>
          <a:lstStyle/>
          <a:p>
            <a:pPr algn="ctr"/>
            <a:r>
              <a:rPr lang="en-US" sz="800">
                <a:solidFill>
                  <a:schemeClr val="bg1"/>
                </a:solidFill>
              </a:rPr>
              <a:t>Automation</a:t>
            </a:r>
          </a:p>
        </p:txBody>
      </p:sp>
      <p:sp>
        <p:nvSpPr>
          <p:cNvPr id="10" name="TextBox 9">
            <a:extLst>
              <a:ext uri="{FF2B5EF4-FFF2-40B4-BE49-F238E27FC236}">
                <a16:creationId xmlns:a16="http://schemas.microsoft.com/office/drawing/2014/main" id="{8F995122-54A9-4FF5-80BF-827DEA5BD63C}"/>
              </a:ext>
            </a:extLst>
          </p:cNvPr>
          <p:cNvSpPr txBox="1"/>
          <p:nvPr userDrawn="1"/>
        </p:nvSpPr>
        <p:spPr>
          <a:xfrm>
            <a:off x="3266688" y="1710252"/>
            <a:ext cx="709636" cy="338554"/>
          </a:xfrm>
          <a:prstGeom prst="rect">
            <a:avLst/>
          </a:prstGeom>
          <a:noFill/>
        </p:spPr>
        <p:txBody>
          <a:bodyPr wrap="square" lIns="0" rIns="0">
            <a:spAutoFit/>
          </a:bodyPr>
          <a:lstStyle/>
          <a:p>
            <a:pPr algn="ctr"/>
            <a:r>
              <a:rPr lang="en-US" sz="800">
                <a:solidFill>
                  <a:schemeClr val="bg1"/>
                </a:solidFill>
              </a:rPr>
              <a:t>Background</a:t>
            </a:r>
            <a:br>
              <a:rPr lang="en-US" sz="800">
                <a:solidFill>
                  <a:schemeClr val="bg1"/>
                </a:solidFill>
              </a:rPr>
            </a:br>
            <a:r>
              <a:rPr lang="en-US" sz="800">
                <a:solidFill>
                  <a:schemeClr val="bg1"/>
                </a:solidFill>
              </a:rPr>
              <a:t>automation</a:t>
            </a:r>
          </a:p>
        </p:txBody>
      </p:sp>
      <p:sp>
        <p:nvSpPr>
          <p:cNvPr id="12" name="TextBox 11">
            <a:extLst>
              <a:ext uri="{FF2B5EF4-FFF2-40B4-BE49-F238E27FC236}">
                <a16:creationId xmlns:a16="http://schemas.microsoft.com/office/drawing/2014/main" id="{EF237658-3743-4349-9D3A-F64B49456FFB}"/>
              </a:ext>
            </a:extLst>
          </p:cNvPr>
          <p:cNvSpPr txBox="1"/>
          <p:nvPr userDrawn="1"/>
        </p:nvSpPr>
        <p:spPr>
          <a:xfrm>
            <a:off x="3973233" y="1710252"/>
            <a:ext cx="709636" cy="215444"/>
          </a:xfrm>
          <a:prstGeom prst="rect">
            <a:avLst/>
          </a:prstGeom>
          <a:noFill/>
        </p:spPr>
        <p:txBody>
          <a:bodyPr wrap="square" lIns="0" rIns="0">
            <a:spAutoFit/>
          </a:bodyPr>
          <a:lstStyle/>
          <a:p>
            <a:pPr algn="ctr"/>
            <a:r>
              <a:rPr lang="en-US" sz="800">
                <a:solidFill>
                  <a:schemeClr val="bg1"/>
                </a:solidFill>
              </a:rPr>
              <a:t>Big scale</a:t>
            </a:r>
          </a:p>
        </p:txBody>
      </p:sp>
      <p:sp>
        <p:nvSpPr>
          <p:cNvPr id="14" name="TextBox 13">
            <a:extLst>
              <a:ext uri="{FF2B5EF4-FFF2-40B4-BE49-F238E27FC236}">
                <a16:creationId xmlns:a16="http://schemas.microsoft.com/office/drawing/2014/main" id="{F3D45A5B-0395-453B-A8E3-7CB5154800EA}"/>
              </a:ext>
            </a:extLst>
          </p:cNvPr>
          <p:cNvSpPr txBox="1"/>
          <p:nvPr userDrawn="1"/>
        </p:nvSpPr>
        <p:spPr>
          <a:xfrm>
            <a:off x="4679778" y="1710252"/>
            <a:ext cx="709636" cy="215444"/>
          </a:xfrm>
          <a:prstGeom prst="rect">
            <a:avLst/>
          </a:prstGeom>
          <a:noFill/>
        </p:spPr>
        <p:txBody>
          <a:bodyPr wrap="square" lIns="0" rIns="0">
            <a:spAutoFit/>
          </a:bodyPr>
          <a:lstStyle/>
          <a:p>
            <a:pPr algn="ctr"/>
            <a:r>
              <a:rPr lang="en-US" sz="800">
                <a:solidFill>
                  <a:schemeClr val="bg1"/>
                </a:solidFill>
              </a:rPr>
              <a:t>Bookmark</a:t>
            </a:r>
          </a:p>
        </p:txBody>
      </p:sp>
      <p:sp>
        <p:nvSpPr>
          <p:cNvPr id="16" name="TextBox 15">
            <a:extLst>
              <a:ext uri="{FF2B5EF4-FFF2-40B4-BE49-F238E27FC236}">
                <a16:creationId xmlns:a16="http://schemas.microsoft.com/office/drawing/2014/main" id="{3A186D34-FDA7-4E20-807B-28BA06F5FC7D}"/>
              </a:ext>
            </a:extLst>
          </p:cNvPr>
          <p:cNvSpPr txBox="1"/>
          <p:nvPr userDrawn="1"/>
        </p:nvSpPr>
        <p:spPr>
          <a:xfrm>
            <a:off x="5386323" y="1710252"/>
            <a:ext cx="709636" cy="338554"/>
          </a:xfrm>
          <a:prstGeom prst="rect">
            <a:avLst/>
          </a:prstGeom>
          <a:noFill/>
        </p:spPr>
        <p:txBody>
          <a:bodyPr wrap="square" lIns="0" rIns="0">
            <a:spAutoFit/>
          </a:bodyPr>
          <a:lstStyle/>
          <a:p>
            <a:pPr algn="ctr"/>
            <a:r>
              <a:rPr lang="en-US" sz="800">
                <a:solidFill>
                  <a:schemeClr val="bg1"/>
                </a:solidFill>
              </a:rPr>
              <a:t>Business partner alt 2</a:t>
            </a:r>
          </a:p>
        </p:txBody>
      </p:sp>
      <p:sp>
        <p:nvSpPr>
          <p:cNvPr id="18" name="TextBox 17">
            <a:extLst>
              <a:ext uri="{FF2B5EF4-FFF2-40B4-BE49-F238E27FC236}">
                <a16:creationId xmlns:a16="http://schemas.microsoft.com/office/drawing/2014/main" id="{BEE869D7-13A9-405D-BC63-717725A7AE66}"/>
              </a:ext>
            </a:extLst>
          </p:cNvPr>
          <p:cNvSpPr txBox="1"/>
          <p:nvPr userDrawn="1"/>
        </p:nvSpPr>
        <p:spPr>
          <a:xfrm>
            <a:off x="6092868" y="1710252"/>
            <a:ext cx="709636" cy="338554"/>
          </a:xfrm>
          <a:prstGeom prst="rect">
            <a:avLst/>
          </a:prstGeom>
          <a:noFill/>
        </p:spPr>
        <p:txBody>
          <a:bodyPr wrap="square" lIns="0" rIns="0">
            <a:spAutoFit/>
          </a:bodyPr>
          <a:lstStyle/>
          <a:p>
            <a:pPr algn="ctr"/>
            <a:r>
              <a:rPr lang="en-US" sz="800">
                <a:solidFill>
                  <a:schemeClr val="bg1"/>
                </a:solidFill>
              </a:rPr>
              <a:t>Business partner alt</a:t>
            </a:r>
          </a:p>
        </p:txBody>
      </p:sp>
      <p:sp>
        <p:nvSpPr>
          <p:cNvPr id="20" name="TextBox 19">
            <a:extLst>
              <a:ext uri="{FF2B5EF4-FFF2-40B4-BE49-F238E27FC236}">
                <a16:creationId xmlns:a16="http://schemas.microsoft.com/office/drawing/2014/main" id="{83586A05-EBB5-425E-8FA2-6CDA1AA910BA}"/>
              </a:ext>
            </a:extLst>
          </p:cNvPr>
          <p:cNvSpPr txBox="1"/>
          <p:nvPr userDrawn="1"/>
        </p:nvSpPr>
        <p:spPr>
          <a:xfrm>
            <a:off x="6799413" y="1710252"/>
            <a:ext cx="709636" cy="338554"/>
          </a:xfrm>
          <a:prstGeom prst="rect">
            <a:avLst/>
          </a:prstGeom>
          <a:noFill/>
        </p:spPr>
        <p:txBody>
          <a:bodyPr wrap="square" lIns="0" rIns="0">
            <a:spAutoFit/>
          </a:bodyPr>
          <a:lstStyle/>
          <a:p>
            <a:pPr algn="ctr"/>
            <a:r>
              <a:rPr lang="en-US" sz="800">
                <a:solidFill>
                  <a:schemeClr val="bg1"/>
                </a:solidFill>
              </a:rPr>
              <a:t>Business </a:t>
            </a:r>
            <a:r>
              <a:rPr lang="en-US" sz="800" err="1">
                <a:solidFill>
                  <a:schemeClr val="bg1"/>
                </a:solidFill>
              </a:rPr>
              <a:t>partnerup</a:t>
            </a:r>
            <a:endParaRPr lang="en-US" sz="800">
              <a:solidFill>
                <a:schemeClr val="bg1"/>
              </a:solidFill>
            </a:endParaRPr>
          </a:p>
        </p:txBody>
      </p:sp>
      <p:sp>
        <p:nvSpPr>
          <p:cNvPr id="22" name="TextBox 21">
            <a:extLst>
              <a:ext uri="{FF2B5EF4-FFF2-40B4-BE49-F238E27FC236}">
                <a16:creationId xmlns:a16="http://schemas.microsoft.com/office/drawing/2014/main" id="{52D3B3AB-F9AF-4929-844A-F05989401165}"/>
              </a:ext>
            </a:extLst>
          </p:cNvPr>
          <p:cNvSpPr txBox="1"/>
          <p:nvPr userDrawn="1"/>
        </p:nvSpPr>
        <p:spPr>
          <a:xfrm>
            <a:off x="7505958" y="1710252"/>
            <a:ext cx="709636" cy="215444"/>
          </a:xfrm>
          <a:prstGeom prst="rect">
            <a:avLst/>
          </a:prstGeom>
          <a:noFill/>
        </p:spPr>
        <p:txBody>
          <a:bodyPr wrap="square" lIns="0" rIns="0">
            <a:spAutoFit/>
          </a:bodyPr>
          <a:lstStyle/>
          <a:p>
            <a:pPr algn="ctr"/>
            <a:r>
              <a:rPr lang="en-US" sz="800">
                <a:solidFill>
                  <a:schemeClr val="bg1"/>
                </a:solidFill>
              </a:rPr>
              <a:t>Certification</a:t>
            </a:r>
          </a:p>
        </p:txBody>
      </p:sp>
      <p:sp>
        <p:nvSpPr>
          <p:cNvPr id="24" name="TextBox 23">
            <a:extLst>
              <a:ext uri="{FF2B5EF4-FFF2-40B4-BE49-F238E27FC236}">
                <a16:creationId xmlns:a16="http://schemas.microsoft.com/office/drawing/2014/main" id="{65C7AAFE-A53B-4BBE-BEAC-222BF94F9B98}"/>
              </a:ext>
            </a:extLst>
          </p:cNvPr>
          <p:cNvSpPr txBox="1"/>
          <p:nvPr userDrawn="1"/>
        </p:nvSpPr>
        <p:spPr>
          <a:xfrm>
            <a:off x="8212503" y="1710252"/>
            <a:ext cx="709636" cy="215444"/>
          </a:xfrm>
          <a:prstGeom prst="rect">
            <a:avLst/>
          </a:prstGeom>
          <a:noFill/>
        </p:spPr>
        <p:txBody>
          <a:bodyPr wrap="square" lIns="0" rIns="0">
            <a:spAutoFit/>
          </a:bodyPr>
          <a:lstStyle/>
          <a:p>
            <a:pPr algn="ctr"/>
            <a:r>
              <a:rPr lang="en-US" sz="800">
                <a:solidFill>
                  <a:schemeClr val="bg1"/>
                </a:solidFill>
              </a:rPr>
              <a:t>Chart</a:t>
            </a:r>
          </a:p>
        </p:txBody>
      </p:sp>
      <p:sp>
        <p:nvSpPr>
          <p:cNvPr id="26" name="TextBox 25">
            <a:extLst>
              <a:ext uri="{FF2B5EF4-FFF2-40B4-BE49-F238E27FC236}">
                <a16:creationId xmlns:a16="http://schemas.microsoft.com/office/drawing/2014/main" id="{5D645E55-7C1A-4830-85F9-43E1DBDFC48F}"/>
              </a:ext>
            </a:extLst>
          </p:cNvPr>
          <p:cNvSpPr txBox="1"/>
          <p:nvPr userDrawn="1"/>
        </p:nvSpPr>
        <p:spPr>
          <a:xfrm>
            <a:off x="8919048" y="1710252"/>
            <a:ext cx="709636" cy="338554"/>
          </a:xfrm>
          <a:prstGeom prst="rect">
            <a:avLst/>
          </a:prstGeom>
          <a:noFill/>
        </p:spPr>
        <p:txBody>
          <a:bodyPr wrap="square" lIns="0" rIns="0">
            <a:spAutoFit/>
          </a:bodyPr>
          <a:lstStyle/>
          <a:p>
            <a:pPr algn="ctr"/>
            <a:r>
              <a:rPr lang="en-US" sz="800">
                <a:solidFill>
                  <a:schemeClr val="bg1"/>
                </a:solidFill>
              </a:rPr>
              <a:t>Course foundation 2</a:t>
            </a:r>
          </a:p>
        </p:txBody>
      </p:sp>
      <p:sp>
        <p:nvSpPr>
          <p:cNvPr id="28" name="TextBox 27">
            <a:extLst>
              <a:ext uri="{FF2B5EF4-FFF2-40B4-BE49-F238E27FC236}">
                <a16:creationId xmlns:a16="http://schemas.microsoft.com/office/drawing/2014/main" id="{1CD59EBB-E444-4C1E-B9D5-971F2D28E120}"/>
              </a:ext>
            </a:extLst>
          </p:cNvPr>
          <p:cNvSpPr txBox="1"/>
          <p:nvPr userDrawn="1"/>
        </p:nvSpPr>
        <p:spPr>
          <a:xfrm>
            <a:off x="9625593" y="1710252"/>
            <a:ext cx="709636" cy="338554"/>
          </a:xfrm>
          <a:prstGeom prst="rect">
            <a:avLst/>
          </a:prstGeom>
          <a:noFill/>
        </p:spPr>
        <p:txBody>
          <a:bodyPr wrap="square" lIns="0" rIns="0">
            <a:spAutoFit/>
          </a:bodyPr>
          <a:lstStyle/>
          <a:p>
            <a:pPr algn="ctr"/>
            <a:r>
              <a:rPr lang="en-US" sz="800">
                <a:solidFill>
                  <a:schemeClr val="bg1"/>
                </a:solidFill>
              </a:rPr>
              <a:t>Course foundation 3</a:t>
            </a:r>
          </a:p>
        </p:txBody>
      </p:sp>
      <p:sp>
        <p:nvSpPr>
          <p:cNvPr id="30" name="TextBox 29">
            <a:extLst>
              <a:ext uri="{FF2B5EF4-FFF2-40B4-BE49-F238E27FC236}">
                <a16:creationId xmlns:a16="http://schemas.microsoft.com/office/drawing/2014/main" id="{40C6EC6E-4185-4BF7-8559-A4BF42C3F6C7}"/>
              </a:ext>
            </a:extLst>
          </p:cNvPr>
          <p:cNvSpPr txBox="1"/>
          <p:nvPr userDrawn="1"/>
        </p:nvSpPr>
        <p:spPr>
          <a:xfrm>
            <a:off x="10332138" y="1710252"/>
            <a:ext cx="709636" cy="338554"/>
          </a:xfrm>
          <a:prstGeom prst="rect">
            <a:avLst/>
          </a:prstGeom>
          <a:noFill/>
        </p:spPr>
        <p:txBody>
          <a:bodyPr wrap="square" lIns="0" rIns="0">
            <a:spAutoFit/>
          </a:bodyPr>
          <a:lstStyle/>
          <a:p>
            <a:pPr algn="ctr"/>
            <a:r>
              <a:rPr lang="en-US" sz="800">
                <a:solidFill>
                  <a:schemeClr val="bg1"/>
                </a:solidFill>
              </a:rPr>
              <a:t>Course foundation</a:t>
            </a:r>
          </a:p>
        </p:txBody>
      </p:sp>
      <p:sp>
        <p:nvSpPr>
          <p:cNvPr id="32" name="TextBox 31">
            <a:extLst>
              <a:ext uri="{FF2B5EF4-FFF2-40B4-BE49-F238E27FC236}">
                <a16:creationId xmlns:a16="http://schemas.microsoft.com/office/drawing/2014/main" id="{7047B854-7EDD-4D19-A957-8B334E1210D6}"/>
              </a:ext>
            </a:extLst>
          </p:cNvPr>
          <p:cNvSpPr txBox="1"/>
          <p:nvPr userDrawn="1"/>
        </p:nvSpPr>
        <p:spPr>
          <a:xfrm>
            <a:off x="11038681" y="1710252"/>
            <a:ext cx="709636" cy="338554"/>
          </a:xfrm>
          <a:prstGeom prst="rect">
            <a:avLst/>
          </a:prstGeom>
          <a:noFill/>
        </p:spPr>
        <p:txBody>
          <a:bodyPr wrap="square" lIns="0" rIns="0">
            <a:spAutoFit/>
          </a:bodyPr>
          <a:lstStyle/>
          <a:p>
            <a:pPr algn="ctr"/>
            <a:r>
              <a:rPr lang="en-US" sz="800">
                <a:solidFill>
                  <a:schemeClr val="bg1"/>
                </a:solidFill>
              </a:rPr>
              <a:t>Web </a:t>
            </a:r>
            <a:br>
              <a:rPr lang="en-US" sz="800">
                <a:solidFill>
                  <a:schemeClr val="bg1"/>
                </a:solidFill>
              </a:rPr>
            </a:br>
            <a:r>
              <a:rPr lang="en-US" sz="800">
                <a:solidFill>
                  <a:schemeClr val="bg1"/>
                </a:solidFill>
              </a:rPr>
              <a:t>expert</a:t>
            </a:r>
          </a:p>
        </p:txBody>
      </p:sp>
      <p:sp>
        <p:nvSpPr>
          <p:cNvPr id="34" name="TextBox 33">
            <a:extLst>
              <a:ext uri="{FF2B5EF4-FFF2-40B4-BE49-F238E27FC236}">
                <a16:creationId xmlns:a16="http://schemas.microsoft.com/office/drawing/2014/main" id="{ADEE8021-E9E5-460F-84B0-5A4B52E44EC9}"/>
              </a:ext>
            </a:extLst>
          </p:cNvPr>
          <p:cNvSpPr txBox="1"/>
          <p:nvPr userDrawn="1"/>
        </p:nvSpPr>
        <p:spPr>
          <a:xfrm>
            <a:off x="440508" y="2532310"/>
            <a:ext cx="709636" cy="338554"/>
          </a:xfrm>
          <a:prstGeom prst="rect">
            <a:avLst/>
          </a:prstGeom>
          <a:noFill/>
        </p:spPr>
        <p:txBody>
          <a:bodyPr wrap="square" lIns="0" rIns="0">
            <a:spAutoFit/>
          </a:bodyPr>
          <a:lstStyle/>
          <a:p>
            <a:pPr algn="ctr"/>
            <a:r>
              <a:rPr lang="en-US" sz="800">
                <a:solidFill>
                  <a:schemeClr val="bg1"/>
                </a:solidFill>
              </a:rPr>
              <a:t>Course-orchestrator</a:t>
            </a:r>
          </a:p>
        </p:txBody>
      </p:sp>
      <p:sp>
        <p:nvSpPr>
          <p:cNvPr id="36" name="TextBox 35">
            <a:extLst>
              <a:ext uri="{FF2B5EF4-FFF2-40B4-BE49-F238E27FC236}">
                <a16:creationId xmlns:a16="http://schemas.microsoft.com/office/drawing/2014/main" id="{94BBFC25-4898-440A-A476-B43161B78208}"/>
              </a:ext>
            </a:extLst>
          </p:cNvPr>
          <p:cNvSpPr txBox="1"/>
          <p:nvPr userDrawn="1"/>
        </p:nvSpPr>
        <p:spPr>
          <a:xfrm>
            <a:off x="1147053" y="2532310"/>
            <a:ext cx="709636" cy="215444"/>
          </a:xfrm>
          <a:prstGeom prst="rect">
            <a:avLst/>
          </a:prstGeom>
          <a:noFill/>
        </p:spPr>
        <p:txBody>
          <a:bodyPr wrap="square" lIns="0" rIns="0">
            <a:spAutoFit/>
          </a:bodyPr>
          <a:lstStyle/>
          <a:p>
            <a:pPr algn="ctr"/>
            <a:r>
              <a:rPr lang="en-US" sz="800">
                <a:solidFill>
                  <a:schemeClr val="bg1"/>
                </a:solidFill>
              </a:rPr>
              <a:t>CRM</a:t>
            </a:r>
          </a:p>
        </p:txBody>
      </p:sp>
      <p:sp>
        <p:nvSpPr>
          <p:cNvPr id="38" name="TextBox 37">
            <a:extLst>
              <a:ext uri="{FF2B5EF4-FFF2-40B4-BE49-F238E27FC236}">
                <a16:creationId xmlns:a16="http://schemas.microsoft.com/office/drawing/2014/main" id="{CA745A70-9984-47FA-AA05-88FFB4303870}"/>
              </a:ext>
            </a:extLst>
          </p:cNvPr>
          <p:cNvSpPr txBox="1"/>
          <p:nvPr userDrawn="1"/>
        </p:nvSpPr>
        <p:spPr>
          <a:xfrm>
            <a:off x="1853598" y="2532310"/>
            <a:ext cx="709636" cy="215444"/>
          </a:xfrm>
          <a:prstGeom prst="rect">
            <a:avLst/>
          </a:prstGeom>
          <a:noFill/>
        </p:spPr>
        <p:txBody>
          <a:bodyPr wrap="square" lIns="0" rIns="0">
            <a:spAutoFit/>
          </a:bodyPr>
          <a:lstStyle/>
          <a:p>
            <a:pPr algn="ctr"/>
            <a:r>
              <a:rPr lang="en-US" sz="800">
                <a:solidFill>
                  <a:schemeClr val="bg1"/>
                </a:solidFill>
              </a:rPr>
              <a:t>Crown</a:t>
            </a:r>
          </a:p>
        </p:txBody>
      </p:sp>
      <p:sp>
        <p:nvSpPr>
          <p:cNvPr id="40" name="TextBox 39">
            <a:extLst>
              <a:ext uri="{FF2B5EF4-FFF2-40B4-BE49-F238E27FC236}">
                <a16:creationId xmlns:a16="http://schemas.microsoft.com/office/drawing/2014/main" id="{762B05EC-9AC5-4D80-8563-C6D8703F992D}"/>
              </a:ext>
            </a:extLst>
          </p:cNvPr>
          <p:cNvSpPr txBox="1"/>
          <p:nvPr userDrawn="1"/>
        </p:nvSpPr>
        <p:spPr>
          <a:xfrm>
            <a:off x="2560143" y="2532310"/>
            <a:ext cx="709636" cy="338554"/>
          </a:xfrm>
          <a:prstGeom prst="rect">
            <a:avLst/>
          </a:prstGeom>
          <a:noFill/>
        </p:spPr>
        <p:txBody>
          <a:bodyPr wrap="square" lIns="0" rIns="0">
            <a:spAutoFit/>
          </a:bodyPr>
          <a:lstStyle/>
          <a:p>
            <a:pPr algn="ctr"/>
            <a:r>
              <a:rPr lang="en-US" sz="800">
                <a:solidFill>
                  <a:schemeClr val="bg1"/>
                </a:solidFill>
              </a:rPr>
              <a:t>Cultural acceptance</a:t>
            </a:r>
          </a:p>
        </p:txBody>
      </p:sp>
      <p:sp>
        <p:nvSpPr>
          <p:cNvPr id="42" name="TextBox 41">
            <a:extLst>
              <a:ext uri="{FF2B5EF4-FFF2-40B4-BE49-F238E27FC236}">
                <a16:creationId xmlns:a16="http://schemas.microsoft.com/office/drawing/2014/main" id="{DA7BFF46-4653-4019-8ED0-8F2D35EE11E0}"/>
              </a:ext>
            </a:extLst>
          </p:cNvPr>
          <p:cNvSpPr txBox="1"/>
          <p:nvPr userDrawn="1"/>
        </p:nvSpPr>
        <p:spPr>
          <a:xfrm>
            <a:off x="3266688" y="2532310"/>
            <a:ext cx="709636" cy="338554"/>
          </a:xfrm>
          <a:prstGeom prst="rect">
            <a:avLst/>
          </a:prstGeom>
          <a:noFill/>
        </p:spPr>
        <p:txBody>
          <a:bodyPr wrap="square" lIns="0" rIns="0">
            <a:spAutoFit/>
          </a:bodyPr>
          <a:lstStyle/>
          <a:p>
            <a:pPr algn="ctr"/>
            <a:r>
              <a:rPr lang="en-US" sz="800">
                <a:solidFill>
                  <a:schemeClr val="bg1"/>
                </a:solidFill>
              </a:rPr>
              <a:t>Desktop program</a:t>
            </a:r>
          </a:p>
        </p:txBody>
      </p:sp>
      <p:sp>
        <p:nvSpPr>
          <p:cNvPr id="44" name="TextBox 43">
            <a:extLst>
              <a:ext uri="{FF2B5EF4-FFF2-40B4-BE49-F238E27FC236}">
                <a16:creationId xmlns:a16="http://schemas.microsoft.com/office/drawing/2014/main" id="{4C54EA5B-B3FC-40F8-8EFC-CA9924E13F31}"/>
              </a:ext>
            </a:extLst>
          </p:cNvPr>
          <p:cNvSpPr txBox="1"/>
          <p:nvPr userDrawn="1"/>
        </p:nvSpPr>
        <p:spPr>
          <a:xfrm>
            <a:off x="3973233" y="2532310"/>
            <a:ext cx="709636" cy="215444"/>
          </a:xfrm>
          <a:prstGeom prst="rect">
            <a:avLst/>
          </a:prstGeom>
          <a:noFill/>
        </p:spPr>
        <p:txBody>
          <a:bodyPr wrap="square" lIns="0" rIns="0">
            <a:spAutoFit/>
          </a:bodyPr>
          <a:lstStyle/>
          <a:p>
            <a:pPr algn="ctr"/>
            <a:r>
              <a:rPr lang="en-US" sz="800">
                <a:solidFill>
                  <a:schemeClr val="bg1"/>
                </a:solidFill>
              </a:rPr>
              <a:t>Decrease</a:t>
            </a:r>
          </a:p>
        </p:txBody>
      </p:sp>
      <p:sp>
        <p:nvSpPr>
          <p:cNvPr id="46" name="TextBox 45">
            <a:extLst>
              <a:ext uri="{FF2B5EF4-FFF2-40B4-BE49-F238E27FC236}">
                <a16:creationId xmlns:a16="http://schemas.microsoft.com/office/drawing/2014/main" id="{C16E407F-DC88-4046-826A-AE9A29377D1C}"/>
              </a:ext>
            </a:extLst>
          </p:cNvPr>
          <p:cNvSpPr txBox="1"/>
          <p:nvPr userDrawn="1"/>
        </p:nvSpPr>
        <p:spPr>
          <a:xfrm>
            <a:off x="4679778" y="2532310"/>
            <a:ext cx="709636" cy="215444"/>
          </a:xfrm>
          <a:prstGeom prst="rect">
            <a:avLst/>
          </a:prstGeom>
          <a:noFill/>
        </p:spPr>
        <p:txBody>
          <a:bodyPr wrap="square" lIns="0" rIns="0">
            <a:spAutoFit/>
          </a:bodyPr>
          <a:lstStyle/>
          <a:p>
            <a:pPr algn="ctr"/>
            <a:r>
              <a:rPr lang="en-US" sz="800">
                <a:solidFill>
                  <a:schemeClr val="bg1"/>
                </a:solidFill>
              </a:rPr>
              <a:t>Document</a:t>
            </a:r>
          </a:p>
        </p:txBody>
      </p:sp>
      <p:sp>
        <p:nvSpPr>
          <p:cNvPr id="48" name="TextBox 47">
            <a:extLst>
              <a:ext uri="{FF2B5EF4-FFF2-40B4-BE49-F238E27FC236}">
                <a16:creationId xmlns:a16="http://schemas.microsoft.com/office/drawing/2014/main" id="{48A44460-3AAE-4A1E-BB67-82F4C5A83A9A}"/>
              </a:ext>
            </a:extLst>
          </p:cNvPr>
          <p:cNvSpPr txBox="1"/>
          <p:nvPr userDrawn="1"/>
        </p:nvSpPr>
        <p:spPr>
          <a:xfrm>
            <a:off x="5386323" y="2532310"/>
            <a:ext cx="709636" cy="215444"/>
          </a:xfrm>
          <a:prstGeom prst="rect">
            <a:avLst/>
          </a:prstGeom>
          <a:noFill/>
        </p:spPr>
        <p:txBody>
          <a:bodyPr wrap="square" lIns="0" rIns="0">
            <a:spAutoFit/>
          </a:bodyPr>
          <a:lstStyle/>
          <a:p>
            <a:pPr algn="ctr"/>
            <a:r>
              <a:rPr lang="en-US" sz="800">
                <a:solidFill>
                  <a:schemeClr val="bg1"/>
                </a:solidFill>
              </a:rPr>
              <a:t>Done</a:t>
            </a:r>
          </a:p>
        </p:txBody>
      </p:sp>
      <p:sp>
        <p:nvSpPr>
          <p:cNvPr id="50" name="TextBox 49">
            <a:extLst>
              <a:ext uri="{FF2B5EF4-FFF2-40B4-BE49-F238E27FC236}">
                <a16:creationId xmlns:a16="http://schemas.microsoft.com/office/drawing/2014/main" id="{3202F53F-7CEB-499D-A223-DC746FE9B184}"/>
              </a:ext>
            </a:extLst>
          </p:cNvPr>
          <p:cNvSpPr txBox="1"/>
          <p:nvPr userDrawn="1"/>
        </p:nvSpPr>
        <p:spPr>
          <a:xfrm>
            <a:off x="6092868" y="2532310"/>
            <a:ext cx="709636" cy="215444"/>
          </a:xfrm>
          <a:prstGeom prst="rect">
            <a:avLst/>
          </a:prstGeom>
          <a:noFill/>
        </p:spPr>
        <p:txBody>
          <a:bodyPr wrap="square" lIns="0" rIns="0">
            <a:spAutoFit/>
          </a:bodyPr>
          <a:lstStyle/>
          <a:p>
            <a:pPr algn="ctr"/>
            <a:r>
              <a:rPr lang="en-US" sz="800">
                <a:solidFill>
                  <a:schemeClr val="bg1"/>
                </a:solidFill>
              </a:rPr>
              <a:t>Ease of use</a:t>
            </a:r>
          </a:p>
        </p:txBody>
      </p:sp>
      <p:sp>
        <p:nvSpPr>
          <p:cNvPr id="52" name="TextBox 51">
            <a:extLst>
              <a:ext uri="{FF2B5EF4-FFF2-40B4-BE49-F238E27FC236}">
                <a16:creationId xmlns:a16="http://schemas.microsoft.com/office/drawing/2014/main" id="{CD2F218A-0F5D-42BF-964F-C454BBDD6490}"/>
              </a:ext>
            </a:extLst>
          </p:cNvPr>
          <p:cNvSpPr txBox="1"/>
          <p:nvPr userDrawn="1"/>
        </p:nvSpPr>
        <p:spPr>
          <a:xfrm>
            <a:off x="6799413" y="2532310"/>
            <a:ext cx="709636" cy="338554"/>
          </a:xfrm>
          <a:prstGeom prst="rect">
            <a:avLst/>
          </a:prstGeom>
          <a:noFill/>
        </p:spPr>
        <p:txBody>
          <a:bodyPr wrap="square" lIns="0" rIns="0">
            <a:spAutoFit/>
          </a:bodyPr>
          <a:lstStyle/>
          <a:p>
            <a:pPr algn="ctr"/>
            <a:r>
              <a:rPr lang="en-US" sz="800">
                <a:solidFill>
                  <a:schemeClr val="bg1"/>
                </a:solidFill>
              </a:rPr>
              <a:t>First reply </a:t>
            </a:r>
            <a:br>
              <a:rPr lang="en-US" sz="800">
                <a:solidFill>
                  <a:schemeClr val="bg1"/>
                </a:solidFill>
              </a:rPr>
            </a:br>
            <a:r>
              <a:rPr lang="en-US" sz="800">
                <a:solidFill>
                  <a:schemeClr val="bg1"/>
                </a:solidFill>
              </a:rPr>
              <a:t>by email</a:t>
            </a:r>
          </a:p>
        </p:txBody>
      </p:sp>
      <p:sp>
        <p:nvSpPr>
          <p:cNvPr id="54" name="TextBox 53">
            <a:extLst>
              <a:ext uri="{FF2B5EF4-FFF2-40B4-BE49-F238E27FC236}">
                <a16:creationId xmlns:a16="http://schemas.microsoft.com/office/drawing/2014/main" id="{8184C06B-6D8D-4DA8-B0FD-B05EB6D10A1D}"/>
              </a:ext>
            </a:extLst>
          </p:cNvPr>
          <p:cNvSpPr txBox="1"/>
          <p:nvPr userDrawn="1"/>
        </p:nvSpPr>
        <p:spPr>
          <a:xfrm>
            <a:off x="7505958" y="2532310"/>
            <a:ext cx="709636" cy="215444"/>
          </a:xfrm>
          <a:prstGeom prst="rect">
            <a:avLst/>
          </a:prstGeom>
          <a:noFill/>
        </p:spPr>
        <p:txBody>
          <a:bodyPr wrap="square" lIns="0" rIns="0">
            <a:spAutoFit/>
          </a:bodyPr>
          <a:lstStyle/>
          <a:p>
            <a:pPr algn="ctr"/>
            <a:r>
              <a:rPr lang="en-US" sz="800">
                <a:solidFill>
                  <a:schemeClr val="bg1"/>
                </a:solidFill>
              </a:rPr>
              <a:t>Flexibility</a:t>
            </a:r>
          </a:p>
        </p:txBody>
      </p:sp>
      <p:sp>
        <p:nvSpPr>
          <p:cNvPr id="56" name="TextBox 55">
            <a:extLst>
              <a:ext uri="{FF2B5EF4-FFF2-40B4-BE49-F238E27FC236}">
                <a16:creationId xmlns:a16="http://schemas.microsoft.com/office/drawing/2014/main" id="{51D63145-D224-40DE-AA12-96A17DECBE47}"/>
              </a:ext>
            </a:extLst>
          </p:cNvPr>
          <p:cNvSpPr txBox="1"/>
          <p:nvPr userDrawn="1"/>
        </p:nvSpPr>
        <p:spPr>
          <a:xfrm>
            <a:off x="8212503" y="2532310"/>
            <a:ext cx="709636" cy="215444"/>
          </a:xfrm>
          <a:prstGeom prst="rect">
            <a:avLst/>
          </a:prstGeom>
          <a:noFill/>
        </p:spPr>
        <p:txBody>
          <a:bodyPr wrap="square" lIns="0" rIns="0">
            <a:spAutoFit/>
          </a:bodyPr>
          <a:lstStyle/>
          <a:p>
            <a:pPr algn="ctr"/>
            <a:r>
              <a:rPr lang="en-US" sz="800">
                <a:solidFill>
                  <a:schemeClr val="bg1"/>
                </a:solidFill>
              </a:rPr>
              <a:t>Goals</a:t>
            </a:r>
          </a:p>
        </p:txBody>
      </p:sp>
      <p:sp>
        <p:nvSpPr>
          <p:cNvPr id="58" name="TextBox 57">
            <a:extLst>
              <a:ext uri="{FF2B5EF4-FFF2-40B4-BE49-F238E27FC236}">
                <a16:creationId xmlns:a16="http://schemas.microsoft.com/office/drawing/2014/main" id="{1C4078FA-C21A-4541-BA24-404A9784CEC0}"/>
              </a:ext>
            </a:extLst>
          </p:cNvPr>
          <p:cNvSpPr txBox="1"/>
          <p:nvPr userDrawn="1"/>
        </p:nvSpPr>
        <p:spPr>
          <a:xfrm>
            <a:off x="8919048" y="2532310"/>
            <a:ext cx="709636" cy="338554"/>
          </a:xfrm>
          <a:prstGeom prst="rect">
            <a:avLst/>
          </a:prstGeom>
          <a:noFill/>
        </p:spPr>
        <p:txBody>
          <a:bodyPr wrap="square" lIns="0" rIns="0">
            <a:spAutoFit/>
          </a:bodyPr>
          <a:lstStyle/>
          <a:p>
            <a:pPr algn="ctr"/>
            <a:r>
              <a:rPr lang="en-US" sz="800">
                <a:solidFill>
                  <a:schemeClr val="bg1"/>
                </a:solidFill>
              </a:rPr>
              <a:t>Group of </a:t>
            </a:r>
            <a:br>
              <a:rPr lang="en-US" sz="800">
                <a:solidFill>
                  <a:schemeClr val="bg1"/>
                </a:solidFill>
              </a:rPr>
            </a:br>
            <a:r>
              <a:rPr lang="en-US" sz="800">
                <a:solidFill>
                  <a:schemeClr val="bg1"/>
                </a:solidFill>
              </a:rPr>
              <a:t>users</a:t>
            </a:r>
          </a:p>
        </p:txBody>
      </p:sp>
      <p:sp>
        <p:nvSpPr>
          <p:cNvPr id="60" name="TextBox 59">
            <a:extLst>
              <a:ext uri="{FF2B5EF4-FFF2-40B4-BE49-F238E27FC236}">
                <a16:creationId xmlns:a16="http://schemas.microsoft.com/office/drawing/2014/main" id="{54970EF4-C647-4417-93D1-39AE774E8F6F}"/>
              </a:ext>
            </a:extLst>
          </p:cNvPr>
          <p:cNvSpPr txBox="1"/>
          <p:nvPr userDrawn="1"/>
        </p:nvSpPr>
        <p:spPr>
          <a:xfrm>
            <a:off x="9625593" y="2532310"/>
            <a:ext cx="709636" cy="215444"/>
          </a:xfrm>
          <a:prstGeom prst="rect">
            <a:avLst/>
          </a:prstGeom>
          <a:noFill/>
        </p:spPr>
        <p:txBody>
          <a:bodyPr wrap="square" lIns="0" rIns="0">
            <a:spAutoFit/>
          </a:bodyPr>
          <a:lstStyle/>
          <a:p>
            <a:pPr algn="ctr"/>
            <a:r>
              <a:rPr lang="en-US" sz="800">
                <a:solidFill>
                  <a:schemeClr val="bg1"/>
                </a:solidFill>
              </a:rPr>
              <a:t>Growth</a:t>
            </a:r>
          </a:p>
        </p:txBody>
      </p:sp>
      <p:sp>
        <p:nvSpPr>
          <p:cNvPr id="62" name="TextBox 61">
            <a:extLst>
              <a:ext uri="{FF2B5EF4-FFF2-40B4-BE49-F238E27FC236}">
                <a16:creationId xmlns:a16="http://schemas.microsoft.com/office/drawing/2014/main" id="{0A744182-CD7E-46CF-ABB0-A393B3D7AD24}"/>
              </a:ext>
            </a:extLst>
          </p:cNvPr>
          <p:cNvSpPr txBox="1"/>
          <p:nvPr userDrawn="1"/>
        </p:nvSpPr>
        <p:spPr>
          <a:xfrm>
            <a:off x="10332138" y="2532310"/>
            <a:ext cx="709636" cy="215444"/>
          </a:xfrm>
          <a:prstGeom prst="rect">
            <a:avLst/>
          </a:prstGeom>
          <a:noFill/>
        </p:spPr>
        <p:txBody>
          <a:bodyPr wrap="square" lIns="0" rIns="0">
            <a:spAutoFit/>
          </a:bodyPr>
          <a:lstStyle/>
          <a:p>
            <a:pPr algn="ctr"/>
            <a:r>
              <a:rPr lang="en-US" sz="800">
                <a:solidFill>
                  <a:schemeClr val="bg1"/>
                </a:solidFill>
              </a:rPr>
              <a:t>Heart</a:t>
            </a:r>
          </a:p>
        </p:txBody>
      </p:sp>
      <p:sp>
        <p:nvSpPr>
          <p:cNvPr id="64" name="TextBox 63">
            <a:extLst>
              <a:ext uri="{FF2B5EF4-FFF2-40B4-BE49-F238E27FC236}">
                <a16:creationId xmlns:a16="http://schemas.microsoft.com/office/drawing/2014/main" id="{64D42C3B-921B-4C83-A94C-4140598236E4}"/>
              </a:ext>
            </a:extLst>
          </p:cNvPr>
          <p:cNvSpPr txBox="1"/>
          <p:nvPr userDrawn="1"/>
        </p:nvSpPr>
        <p:spPr>
          <a:xfrm>
            <a:off x="11038681" y="2532310"/>
            <a:ext cx="709636" cy="215444"/>
          </a:xfrm>
          <a:prstGeom prst="rect">
            <a:avLst/>
          </a:prstGeom>
          <a:noFill/>
        </p:spPr>
        <p:txBody>
          <a:bodyPr wrap="square" lIns="0" rIns="0">
            <a:spAutoFit/>
          </a:bodyPr>
          <a:lstStyle/>
          <a:p>
            <a:pPr algn="ctr"/>
            <a:r>
              <a:rPr lang="en-US" sz="800">
                <a:solidFill>
                  <a:schemeClr val="bg1"/>
                </a:solidFill>
              </a:rPr>
              <a:t>Warning</a:t>
            </a:r>
          </a:p>
        </p:txBody>
      </p:sp>
      <p:sp>
        <p:nvSpPr>
          <p:cNvPr id="66" name="TextBox 65">
            <a:extLst>
              <a:ext uri="{FF2B5EF4-FFF2-40B4-BE49-F238E27FC236}">
                <a16:creationId xmlns:a16="http://schemas.microsoft.com/office/drawing/2014/main" id="{3E1DB32B-AF89-4992-8C24-B8EDA0F8AD6F}"/>
              </a:ext>
            </a:extLst>
          </p:cNvPr>
          <p:cNvSpPr txBox="1"/>
          <p:nvPr userDrawn="1"/>
        </p:nvSpPr>
        <p:spPr>
          <a:xfrm>
            <a:off x="440508" y="3381006"/>
            <a:ext cx="709636" cy="215444"/>
          </a:xfrm>
          <a:prstGeom prst="rect">
            <a:avLst/>
          </a:prstGeom>
          <a:noFill/>
        </p:spPr>
        <p:txBody>
          <a:bodyPr wrap="square" lIns="0" rIns="0">
            <a:spAutoFit/>
          </a:bodyPr>
          <a:lstStyle/>
          <a:p>
            <a:pPr algn="ctr"/>
            <a:r>
              <a:rPr lang="en-US" sz="800">
                <a:solidFill>
                  <a:schemeClr val="bg1"/>
                </a:solidFill>
              </a:rPr>
              <a:t>Home</a:t>
            </a:r>
          </a:p>
        </p:txBody>
      </p:sp>
      <p:sp>
        <p:nvSpPr>
          <p:cNvPr id="68" name="TextBox 67">
            <a:extLst>
              <a:ext uri="{FF2B5EF4-FFF2-40B4-BE49-F238E27FC236}">
                <a16:creationId xmlns:a16="http://schemas.microsoft.com/office/drawing/2014/main" id="{F48C5EA2-B519-4C71-A507-F6F3AF7FD185}"/>
              </a:ext>
            </a:extLst>
          </p:cNvPr>
          <p:cNvSpPr txBox="1"/>
          <p:nvPr userDrawn="1"/>
        </p:nvSpPr>
        <p:spPr>
          <a:xfrm>
            <a:off x="1147053" y="3381006"/>
            <a:ext cx="709636" cy="215444"/>
          </a:xfrm>
          <a:prstGeom prst="rect">
            <a:avLst/>
          </a:prstGeom>
          <a:noFill/>
        </p:spPr>
        <p:txBody>
          <a:bodyPr wrap="square" lIns="0" rIns="0">
            <a:spAutoFit/>
          </a:bodyPr>
          <a:lstStyle/>
          <a:p>
            <a:pPr algn="ctr"/>
            <a:r>
              <a:rPr lang="en-US" sz="800">
                <a:solidFill>
                  <a:schemeClr val="bg1"/>
                </a:solidFill>
              </a:rPr>
              <a:t>Hourglass</a:t>
            </a:r>
          </a:p>
        </p:txBody>
      </p:sp>
      <p:sp>
        <p:nvSpPr>
          <p:cNvPr id="70" name="TextBox 69">
            <a:extLst>
              <a:ext uri="{FF2B5EF4-FFF2-40B4-BE49-F238E27FC236}">
                <a16:creationId xmlns:a16="http://schemas.microsoft.com/office/drawing/2014/main" id="{C859ED8F-B82F-4351-833A-9C9CD4B7F48C}"/>
              </a:ext>
            </a:extLst>
          </p:cNvPr>
          <p:cNvSpPr txBox="1"/>
          <p:nvPr userDrawn="1"/>
        </p:nvSpPr>
        <p:spPr>
          <a:xfrm>
            <a:off x="1853598" y="3381006"/>
            <a:ext cx="709636" cy="338554"/>
          </a:xfrm>
          <a:prstGeom prst="rect">
            <a:avLst/>
          </a:prstGeom>
          <a:noFill/>
        </p:spPr>
        <p:txBody>
          <a:bodyPr wrap="square" lIns="0" rIns="0">
            <a:spAutoFit/>
          </a:bodyPr>
          <a:lstStyle/>
          <a:p>
            <a:pPr algn="ctr"/>
            <a:r>
              <a:rPr lang="en-US" sz="800">
                <a:solidFill>
                  <a:schemeClr val="bg1"/>
                </a:solidFill>
              </a:rPr>
              <a:t>Icon Name</a:t>
            </a:r>
          </a:p>
          <a:p>
            <a:pPr algn="ctr"/>
            <a:r>
              <a:rPr lang="en-US" sz="800">
                <a:solidFill>
                  <a:schemeClr val="bg1"/>
                </a:solidFill>
              </a:rPr>
              <a:t>1</a:t>
            </a:r>
          </a:p>
        </p:txBody>
      </p:sp>
      <p:sp>
        <p:nvSpPr>
          <p:cNvPr id="72" name="TextBox 71">
            <a:extLst>
              <a:ext uri="{FF2B5EF4-FFF2-40B4-BE49-F238E27FC236}">
                <a16:creationId xmlns:a16="http://schemas.microsoft.com/office/drawing/2014/main" id="{D78953F3-F86B-4671-B3FE-F3006D8E2379}"/>
              </a:ext>
            </a:extLst>
          </p:cNvPr>
          <p:cNvSpPr txBox="1"/>
          <p:nvPr userDrawn="1"/>
        </p:nvSpPr>
        <p:spPr>
          <a:xfrm>
            <a:off x="2560143" y="3381006"/>
            <a:ext cx="709636" cy="338554"/>
          </a:xfrm>
          <a:prstGeom prst="rect">
            <a:avLst/>
          </a:prstGeom>
          <a:noFill/>
        </p:spPr>
        <p:txBody>
          <a:bodyPr wrap="square" lIns="0" rIns="0">
            <a:spAutoFit/>
          </a:bodyPr>
          <a:lstStyle/>
          <a:p>
            <a:pPr algn="ctr"/>
            <a:r>
              <a:rPr lang="en-US" sz="800">
                <a:solidFill>
                  <a:schemeClr val="bg1"/>
                </a:solidFill>
              </a:rPr>
              <a:t>Icon Name</a:t>
            </a:r>
          </a:p>
          <a:p>
            <a:pPr algn="ctr"/>
            <a:r>
              <a:rPr lang="en-US" sz="800">
                <a:solidFill>
                  <a:schemeClr val="bg1"/>
                </a:solidFill>
              </a:rPr>
              <a:t>2</a:t>
            </a:r>
          </a:p>
        </p:txBody>
      </p:sp>
      <p:sp>
        <p:nvSpPr>
          <p:cNvPr id="74" name="TextBox 73">
            <a:extLst>
              <a:ext uri="{FF2B5EF4-FFF2-40B4-BE49-F238E27FC236}">
                <a16:creationId xmlns:a16="http://schemas.microsoft.com/office/drawing/2014/main" id="{F66B8559-1994-478B-BB7D-C72A5E8D5EC2}"/>
              </a:ext>
            </a:extLst>
          </p:cNvPr>
          <p:cNvSpPr txBox="1"/>
          <p:nvPr userDrawn="1"/>
        </p:nvSpPr>
        <p:spPr>
          <a:xfrm>
            <a:off x="3266688" y="3381006"/>
            <a:ext cx="709636" cy="338554"/>
          </a:xfrm>
          <a:prstGeom prst="rect">
            <a:avLst/>
          </a:prstGeom>
          <a:noFill/>
        </p:spPr>
        <p:txBody>
          <a:bodyPr wrap="square" lIns="0" rIns="0">
            <a:spAutoFit/>
          </a:bodyPr>
          <a:lstStyle/>
          <a:p>
            <a:pPr algn="ctr"/>
            <a:r>
              <a:rPr lang="en-US" sz="800">
                <a:solidFill>
                  <a:schemeClr val="bg1"/>
                </a:solidFill>
              </a:rPr>
              <a:t>Icon Name</a:t>
            </a:r>
          </a:p>
          <a:p>
            <a:pPr algn="ctr"/>
            <a:r>
              <a:rPr lang="en-US" sz="800">
                <a:solidFill>
                  <a:schemeClr val="bg1"/>
                </a:solidFill>
              </a:rPr>
              <a:t>3</a:t>
            </a:r>
          </a:p>
        </p:txBody>
      </p:sp>
      <p:sp>
        <p:nvSpPr>
          <p:cNvPr id="76" name="TextBox 75">
            <a:extLst>
              <a:ext uri="{FF2B5EF4-FFF2-40B4-BE49-F238E27FC236}">
                <a16:creationId xmlns:a16="http://schemas.microsoft.com/office/drawing/2014/main" id="{09B9ABE2-E67C-4F75-A13E-D4DFABFA5BB2}"/>
              </a:ext>
            </a:extLst>
          </p:cNvPr>
          <p:cNvSpPr txBox="1"/>
          <p:nvPr userDrawn="1"/>
        </p:nvSpPr>
        <p:spPr>
          <a:xfrm>
            <a:off x="3973233" y="3381006"/>
            <a:ext cx="709636" cy="338554"/>
          </a:xfrm>
          <a:prstGeom prst="rect">
            <a:avLst/>
          </a:prstGeom>
          <a:noFill/>
        </p:spPr>
        <p:txBody>
          <a:bodyPr wrap="square" lIns="0" rIns="0">
            <a:spAutoFit/>
          </a:bodyPr>
          <a:lstStyle/>
          <a:p>
            <a:pPr algn="ctr"/>
            <a:r>
              <a:rPr lang="en-US" sz="800">
                <a:solidFill>
                  <a:schemeClr val="bg1"/>
                </a:solidFill>
              </a:rPr>
              <a:t>Icon Name</a:t>
            </a:r>
          </a:p>
          <a:p>
            <a:pPr algn="ctr"/>
            <a:r>
              <a:rPr lang="en-US" sz="800">
                <a:solidFill>
                  <a:schemeClr val="bg1"/>
                </a:solidFill>
              </a:rPr>
              <a:t>4</a:t>
            </a:r>
          </a:p>
        </p:txBody>
      </p:sp>
      <p:sp>
        <p:nvSpPr>
          <p:cNvPr id="78" name="TextBox 77">
            <a:extLst>
              <a:ext uri="{FF2B5EF4-FFF2-40B4-BE49-F238E27FC236}">
                <a16:creationId xmlns:a16="http://schemas.microsoft.com/office/drawing/2014/main" id="{7809A5B7-AFEA-41B2-ADB3-FA9D1C1AA4AE}"/>
              </a:ext>
            </a:extLst>
          </p:cNvPr>
          <p:cNvSpPr txBox="1"/>
          <p:nvPr userDrawn="1"/>
        </p:nvSpPr>
        <p:spPr>
          <a:xfrm>
            <a:off x="4679778" y="3381006"/>
            <a:ext cx="709636" cy="215444"/>
          </a:xfrm>
          <a:prstGeom prst="rect">
            <a:avLst/>
          </a:prstGeom>
          <a:noFill/>
        </p:spPr>
        <p:txBody>
          <a:bodyPr wrap="square" lIns="0" rIns="0">
            <a:spAutoFit/>
          </a:bodyPr>
          <a:lstStyle/>
          <a:p>
            <a:pPr algn="ctr"/>
            <a:r>
              <a:rPr lang="en-US" sz="800">
                <a:solidFill>
                  <a:schemeClr val="bg1"/>
                </a:solidFill>
              </a:rPr>
              <a:t>Lock open</a:t>
            </a:r>
          </a:p>
        </p:txBody>
      </p:sp>
      <p:sp>
        <p:nvSpPr>
          <p:cNvPr id="80" name="TextBox 79">
            <a:extLst>
              <a:ext uri="{FF2B5EF4-FFF2-40B4-BE49-F238E27FC236}">
                <a16:creationId xmlns:a16="http://schemas.microsoft.com/office/drawing/2014/main" id="{C230728C-8679-4A91-AF71-266750C0A7AC}"/>
              </a:ext>
            </a:extLst>
          </p:cNvPr>
          <p:cNvSpPr txBox="1"/>
          <p:nvPr userDrawn="1"/>
        </p:nvSpPr>
        <p:spPr>
          <a:xfrm>
            <a:off x="5386323" y="3381006"/>
            <a:ext cx="709636" cy="215444"/>
          </a:xfrm>
          <a:prstGeom prst="rect">
            <a:avLst/>
          </a:prstGeom>
          <a:noFill/>
        </p:spPr>
        <p:txBody>
          <a:bodyPr wrap="square" lIns="0" rIns="0">
            <a:spAutoFit/>
          </a:bodyPr>
          <a:lstStyle/>
          <a:p>
            <a:pPr algn="ctr"/>
            <a:r>
              <a:rPr lang="en-US" sz="800">
                <a:solidFill>
                  <a:schemeClr val="bg1"/>
                </a:solidFill>
              </a:rPr>
              <a:t>Lock</a:t>
            </a:r>
          </a:p>
        </p:txBody>
      </p:sp>
      <p:sp>
        <p:nvSpPr>
          <p:cNvPr id="82" name="TextBox 81">
            <a:extLst>
              <a:ext uri="{FF2B5EF4-FFF2-40B4-BE49-F238E27FC236}">
                <a16:creationId xmlns:a16="http://schemas.microsoft.com/office/drawing/2014/main" id="{7A434D91-306E-4111-8D2F-B1FFF18985BB}"/>
              </a:ext>
            </a:extLst>
          </p:cNvPr>
          <p:cNvSpPr txBox="1"/>
          <p:nvPr userDrawn="1"/>
        </p:nvSpPr>
        <p:spPr>
          <a:xfrm>
            <a:off x="6092868" y="3381006"/>
            <a:ext cx="709636" cy="215444"/>
          </a:xfrm>
          <a:prstGeom prst="rect">
            <a:avLst/>
          </a:prstGeom>
          <a:noFill/>
        </p:spPr>
        <p:txBody>
          <a:bodyPr wrap="square" lIns="0" rIns="0">
            <a:spAutoFit/>
          </a:bodyPr>
          <a:lstStyle/>
          <a:p>
            <a:pPr algn="ctr"/>
            <a:r>
              <a:rPr lang="en-US" sz="800">
                <a:solidFill>
                  <a:schemeClr val="bg1"/>
                </a:solidFill>
              </a:rPr>
              <a:t>Low cost 2</a:t>
            </a:r>
          </a:p>
        </p:txBody>
      </p:sp>
      <p:sp>
        <p:nvSpPr>
          <p:cNvPr id="84" name="TextBox 83">
            <a:extLst>
              <a:ext uri="{FF2B5EF4-FFF2-40B4-BE49-F238E27FC236}">
                <a16:creationId xmlns:a16="http://schemas.microsoft.com/office/drawing/2014/main" id="{40108284-6465-4E74-8F93-668FD74DD425}"/>
              </a:ext>
            </a:extLst>
          </p:cNvPr>
          <p:cNvSpPr txBox="1"/>
          <p:nvPr userDrawn="1"/>
        </p:nvSpPr>
        <p:spPr>
          <a:xfrm>
            <a:off x="6799413" y="3381006"/>
            <a:ext cx="709636" cy="215444"/>
          </a:xfrm>
          <a:prstGeom prst="rect">
            <a:avLst/>
          </a:prstGeom>
          <a:noFill/>
        </p:spPr>
        <p:txBody>
          <a:bodyPr wrap="square" lIns="0" rIns="0">
            <a:spAutoFit/>
          </a:bodyPr>
          <a:lstStyle/>
          <a:p>
            <a:pPr algn="ctr"/>
            <a:r>
              <a:rPr lang="en-US" sz="800">
                <a:solidFill>
                  <a:schemeClr val="bg1"/>
                </a:solidFill>
              </a:rPr>
              <a:t>Low Cost</a:t>
            </a:r>
          </a:p>
        </p:txBody>
      </p:sp>
      <p:sp>
        <p:nvSpPr>
          <p:cNvPr id="86" name="TextBox 85">
            <a:extLst>
              <a:ext uri="{FF2B5EF4-FFF2-40B4-BE49-F238E27FC236}">
                <a16:creationId xmlns:a16="http://schemas.microsoft.com/office/drawing/2014/main" id="{56A2CD65-7A01-410D-B214-AB1926F18DA6}"/>
              </a:ext>
            </a:extLst>
          </p:cNvPr>
          <p:cNvSpPr txBox="1"/>
          <p:nvPr userDrawn="1"/>
        </p:nvSpPr>
        <p:spPr>
          <a:xfrm>
            <a:off x="7505958" y="3381006"/>
            <a:ext cx="709636" cy="338554"/>
          </a:xfrm>
          <a:prstGeom prst="rect">
            <a:avLst/>
          </a:prstGeom>
          <a:noFill/>
        </p:spPr>
        <p:txBody>
          <a:bodyPr wrap="square" lIns="0" rIns="0">
            <a:spAutoFit/>
          </a:bodyPr>
          <a:lstStyle/>
          <a:p>
            <a:pPr algn="ctr"/>
            <a:r>
              <a:rPr lang="en-US" sz="800">
                <a:solidFill>
                  <a:schemeClr val="bg1"/>
                </a:solidFill>
              </a:rPr>
              <a:t>Macro recording</a:t>
            </a:r>
          </a:p>
        </p:txBody>
      </p:sp>
      <p:sp>
        <p:nvSpPr>
          <p:cNvPr id="88" name="TextBox 87">
            <a:extLst>
              <a:ext uri="{FF2B5EF4-FFF2-40B4-BE49-F238E27FC236}">
                <a16:creationId xmlns:a16="http://schemas.microsoft.com/office/drawing/2014/main" id="{6F79565D-F962-4F84-86D4-26F6BAEA99B8}"/>
              </a:ext>
            </a:extLst>
          </p:cNvPr>
          <p:cNvSpPr txBox="1"/>
          <p:nvPr userDrawn="1"/>
        </p:nvSpPr>
        <p:spPr>
          <a:xfrm>
            <a:off x="8212503" y="3381006"/>
            <a:ext cx="709636" cy="338554"/>
          </a:xfrm>
          <a:prstGeom prst="rect">
            <a:avLst/>
          </a:prstGeom>
          <a:noFill/>
        </p:spPr>
        <p:txBody>
          <a:bodyPr wrap="square" lIns="0" rIns="0">
            <a:spAutoFit/>
          </a:bodyPr>
          <a:lstStyle/>
          <a:p>
            <a:pPr algn="ctr"/>
            <a:r>
              <a:rPr lang="en-US" sz="800">
                <a:solidFill>
                  <a:schemeClr val="bg1"/>
                </a:solidFill>
              </a:rPr>
              <a:t>Manage documents</a:t>
            </a:r>
          </a:p>
        </p:txBody>
      </p:sp>
      <p:sp>
        <p:nvSpPr>
          <p:cNvPr id="90" name="TextBox 89">
            <a:extLst>
              <a:ext uri="{FF2B5EF4-FFF2-40B4-BE49-F238E27FC236}">
                <a16:creationId xmlns:a16="http://schemas.microsoft.com/office/drawing/2014/main" id="{75D03FB3-54F9-4E1F-B18C-DE1FCAFE35E6}"/>
              </a:ext>
            </a:extLst>
          </p:cNvPr>
          <p:cNvSpPr txBox="1"/>
          <p:nvPr userDrawn="1"/>
        </p:nvSpPr>
        <p:spPr>
          <a:xfrm>
            <a:off x="8919048" y="3381006"/>
            <a:ext cx="709636" cy="338554"/>
          </a:xfrm>
          <a:prstGeom prst="rect">
            <a:avLst/>
          </a:prstGeom>
          <a:noFill/>
        </p:spPr>
        <p:txBody>
          <a:bodyPr wrap="square" lIns="0" rIns="0">
            <a:spAutoFit/>
          </a:bodyPr>
          <a:lstStyle/>
          <a:p>
            <a:pPr algn="ctr"/>
            <a:r>
              <a:rPr lang="en-US" sz="800">
                <a:solidFill>
                  <a:schemeClr val="bg1"/>
                </a:solidFill>
              </a:rPr>
              <a:t>Managing </a:t>
            </a:r>
            <a:br>
              <a:rPr lang="en-US" sz="800">
                <a:solidFill>
                  <a:schemeClr val="bg1"/>
                </a:solidFill>
              </a:rPr>
            </a:br>
            <a:r>
              <a:rPr lang="en-US" sz="800">
                <a:solidFill>
                  <a:schemeClr val="bg1"/>
                </a:solidFill>
              </a:rPr>
              <a:t>alt</a:t>
            </a:r>
          </a:p>
        </p:txBody>
      </p:sp>
      <p:sp>
        <p:nvSpPr>
          <p:cNvPr id="92" name="TextBox 91">
            <a:extLst>
              <a:ext uri="{FF2B5EF4-FFF2-40B4-BE49-F238E27FC236}">
                <a16:creationId xmlns:a16="http://schemas.microsoft.com/office/drawing/2014/main" id="{25571C6F-CA6F-4C96-B0D5-00C9E7A78FF0}"/>
              </a:ext>
            </a:extLst>
          </p:cNvPr>
          <p:cNvSpPr txBox="1"/>
          <p:nvPr userDrawn="1"/>
        </p:nvSpPr>
        <p:spPr>
          <a:xfrm>
            <a:off x="9625593" y="3381006"/>
            <a:ext cx="709636" cy="215444"/>
          </a:xfrm>
          <a:prstGeom prst="rect">
            <a:avLst/>
          </a:prstGeom>
          <a:noFill/>
        </p:spPr>
        <p:txBody>
          <a:bodyPr wrap="square" lIns="0" rIns="0">
            <a:spAutoFit/>
          </a:bodyPr>
          <a:lstStyle/>
          <a:p>
            <a:pPr algn="ctr"/>
            <a:r>
              <a:rPr lang="en-US" sz="800">
                <a:solidFill>
                  <a:schemeClr val="bg1"/>
                </a:solidFill>
              </a:rPr>
              <a:t>Managing</a:t>
            </a:r>
          </a:p>
        </p:txBody>
      </p:sp>
      <p:sp>
        <p:nvSpPr>
          <p:cNvPr id="94" name="TextBox 93">
            <a:extLst>
              <a:ext uri="{FF2B5EF4-FFF2-40B4-BE49-F238E27FC236}">
                <a16:creationId xmlns:a16="http://schemas.microsoft.com/office/drawing/2014/main" id="{2600ADF8-1047-499D-A5EF-183FA0A4E87E}"/>
              </a:ext>
            </a:extLst>
          </p:cNvPr>
          <p:cNvSpPr txBox="1"/>
          <p:nvPr userDrawn="1"/>
        </p:nvSpPr>
        <p:spPr>
          <a:xfrm>
            <a:off x="10332138" y="3381006"/>
            <a:ext cx="709636" cy="215444"/>
          </a:xfrm>
          <a:prstGeom prst="rect">
            <a:avLst/>
          </a:prstGeom>
          <a:noFill/>
        </p:spPr>
        <p:txBody>
          <a:bodyPr wrap="square" lIns="0" rIns="0">
            <a:spAutoFit/>
          </a:bodyPr>
          <a:lstStyle/>
          <a:p>
            <a:pPr algn="ctr"/>
            <a:r>
              <a:rPr lang="en-US" sz="800">
                <a:solidFill>
                  <a:schemeClr val="bg1"/>
                </a:solidFill>
              </a:rPr>
              <a:t>Map alt 2</a:t>
            </a:r>
          </a:p>
        </p:txBody>
      </p:sp>
      <p:sp>
        <p:nvSpPr>
          <p:cNvPr id="96" name="TextBox 95">
            <a:extLst>
              <a:ext uri="{FF2B5EF4-FFF2-40B4-BE49-F238E27FC236}">
                <a16:creationId xmlns:a16="http://schemas.microsoft.com/office/drawing/2014/main" id="{645D9247-BE71-4639-8008-A7DA99DF3BBC}"/>
              </a:ext>
            </a:extLst>
          </p:cNvPr>
          <p:cNvSpPr txBox="1"/>
          <p:nvPr userDrawn="1"/>
        </p:nvSpPr>
        <p:spPr>
          <a:xfrm>
            <a:off x="11038681" y="3381006"/>
            <a:ext cx="709636" cy="215444"/>
          </a:xfrm>
          <a:prstGeom prst="rect">
            <a:avLst/>
          </a:prstGeom>
          <a:noFill/>
        </p:spPr>
        <p:txBody>
          <a:bodyPr wrap="square" lIns="0" rIns="0">
            <a:spAutoFit/>
          </a:bodyPr>
          <a:lstStyle/>
          <a:p>
            <a:pPr algn="ctr"/>
            <a:r>
              <a:rPr lang="en-US" sz="800">
                <a:solidFill>
                  <a:schemeClr val="bg1"/>
                </a:solidFill>
              </a:rPr>
              <a:t>Visibility on</a:t>
            </a:r>
          </a:p>
        </p:txBody>
      </p:sp>
      <p:sp>
        <p:nvSpPr>
          <p:cNvPr id="98" name="TextBox 97">
            <a:extLst>
              <a:ext uri="{FF2B5EF4-FFF2-40B4-BE49-F238E27FC236}">
                <a16:creationId xmlns:a16="http://schemas.microsoft.com/office/drawing/2014/main" id="{5B5BFF1C-A8AE-4F6F-9FAD-9885DC3F05B1}"/>
              </a:ext>
            </a:extLst>
          </p:cNvPr>
          <p:cNvSpPr txBox="1"/>
          <p:nvPr userDrawn="1"/>
        </p:nvSpPr>
        <p:spPr>
          <a:xfrm>
            <a:off x="440508" y="4214791"/>
            <a:ext cx="709636" cy="215444"/>
          </a:xfrm>
          <a:prstGeom prst="rect">
            <a:avLst/>
          </a:prstGeom>
          <a:noFill/>
        </p:spPr>
        <p:txBody>
          <a:bodyPr wrap="square" lIns="0" rIns="0">
            <a:spAutoFit/>
          </a:bodyPr>
          <a:lstStyle/>
          <a:p>
            <a:pPr algn="ctr"/>
            <a:r>
              <a:rPr lang="en-US" sz="800">
                <a:solidFill>
                  <a:schemeClr val="bg1"/>
                </a:solidFill>
              </a:rPr>
              <a:t>Map alt</a:t>
            </a:r>
          </a:p>
        </p:txBody>
      </p:sp>
      <p:sp>
        <p:nvSpPr>
          <p:cNvPr id="198" name="TextBox 197">
            <a:extLst>
              <a:ext uri="{FF2B5EF4-FFF2-40B4-BE49-F238E27FC236}">
                <a16:creationId xmlns:a16="http://schemas.microsoft.com/office/drawing/2014/main" id="{BCFB4821-85FB-4659-B55E-18C0B566F3E0}"/>
              </a:ext>
            </a:extLst>
          </p:cNvPr>
          <p:cNvSpPr txBox="1"/>
          <p:nvPr userDrawn="1"/>
        </p:nvSpPr>
        <p:spPr>
          <a:xfrm>
            <a:off x="1147053" y="4214791"/>
            <a:ext cx="709636" cy="215444"/>
          </a:xfrm>
          <a:prstGeom prst="rect">
            <a:avLst/>
          </a:prstGeom>
          <a:noFill/>
        </p:spPr>
        <p:txBody>
          <a:bodyPr wrap="square" lIns="0" rIns="0">
            <a:spAutoFit/>
          </a:bodyPr>
          <a:lstStyle/>
          <a:p>
            <a:pPr algn="ctr"/>
            <a:r>
              <a:rPr lang="en-US" sz="800">
                <a:solidFill>
                  <a:schemeClr val="bg1"/>
                </a:solidFill>
              </a:rPr>
              <a:t>Map</a:t>
            </a:r>
          </a:p>
        </p:txBody>
      </p:sp>
      <p:sp>
        <p:nvSpPr>
          <p:cNvPr id="200" name="TextBox 199">
            <a:extLst>
              <a:ext uri="{FF2B5EF4-FFF2-40B4-BE49-F238E27FC236}">
                <a16:creationId xmlns:a16="http://schemas.microsoft.com/office/drawing/2014/main" id="{CF63A17F-E293-4467-9B2D-495B979AD6A7}"/>
              </a:ext>
            </a:extLst>
          </p:cNvPr>
          <p:cNvSpPr txBox="1"/>
          <p:nvPr userDrawn="1"/>
        </p:nvSpPr>
        <p:spPr>
          <a:xfrm>
            <a:off x="1853598" y="4214791"/>
            <a:ext cx="709636" cy="215444"/>
          </a:xfrm>
          <a:prstGeom prst="rect">
            <a:avLst/>
          </a:prstGeom>
          <a:noFill/>
        </p:spPr>
        <p:txBody>
          <a:bodyPr wrap="square" lIns="0" rIns="0">
            <a:spAutoFit/>
          </a:bodyPr>
          <a:lstStyle/>
          <a:p>
            <a:pPr algn="ctr"/>
            <a:r>
              <a:rPr lang="en-US" sz="800">
                <a:solidFill>
                  <a:schemeClr val="bg1"/>
                </a:solidFill>
              </a:rPr>
              <a:t>Media</a:t>
            </a:r>
          </a:p>
        </p:txBody>
      </p:sp>
      <p:sp>
        <p:nvSpPr>
          <p:cNvPr id="202" name="TextBox 201">
            <a:extLst>
              <a:ext uri="{FF2B5EF4-FFF2-40B4-BE49-F238E27FC236}">
                <a16:creationId xmlns:a16="http://schemas.microsoft.com/office/drawing/2014/main" id="{8E1BEFD3-8BA4-4CDB-A5F3-E6D381E13E79}"/>
              </a:ext>
            </a:extLst>
          </p:cNvPr>
          <p:cNvSpPr txBox="1"/>
          <p:nvPr userDrawn="1"/>
        </p:nvSpPr>
        <p:spPr>
          <a:xfrm>
            <a:off x="2560143" y="4214791"/>
            <a:ext cx="709636" cy="215444"/>
          </a:xfrm>
          <a:prstGeom prst="rect">
            <a:avLst/>
          </a:prstGeom>
          <a:noFill/>
        </p:spPr>
        <p:txBody>
          <a:bodyPr wrap="square" lIns="0" rIns="0">
            <a:spAutoFit/>
          </a:bodyPr>
          <a:lstStyle/>
          <a:p>
            <a:pPr algn="ctr"/>
            <a:r>
              <a:rPr lang="en-US" sz="800">
                <a:solidFill>
                  <a:schemeClr val="bg1"/>
                </a:solidFill>
              </a:rPr>
              <a:t>Pivot</a:t>
            </a:r>
          </a:p>
        </p:txBody>
      </p:sp>
      <p:sp>
        <p:nvSpPr>
          <p:cNvPr id="204" name="TextBox 203">
            <a:extLst>
              <a:ext uri="{FF2B5EF4-FFF2-40B4-BE49-F238E27FC236}">
                <a16:creationId xmlns:a16="http://schemas.microsoft.com/office/drawing/2014/main" id="{B95B47FC-58B3-42E8-B23D-678AFF1E4AB6}"/>
              </a:ext>
            </a:extLst>
          </p:cNvPr>
          <p:cNvSpPr txBox="1"/>
          <p:nvPr userDrawn="1"/>
        </p:nvSpPr>
        <p:spPr>
          <a:xfrm>
            <a:off x="3266688" y="4214791"/>
            <a:ext cx="709636" cy="215444"/>
          </a:xfrm>
          <a:prstGeom prst="rect">
            <a:avLst/>
          </a:prstGeom>
          <a:noFill/>
        </p:spPr>
        <p:txBody>
          <a:bodyPr wrap="square" lIns="0" rIns="0">
            <a:spAutoFit/>
          </a:bodyPr>
          <a:lstStyle/>
          <a:p>
            <a:pPr algn="ctr"/>
            <a:r>
              <a:rPr lang="en-US" sz="800">
                <a:solidFill>
                  <a:schemeClr val="bg1"/>
                </a:solidFill>
              </a:rPr>
              <a:t>Plugin</a:t>
            </a:r>
          </a:p>
        </p:txBody>
      </p:sp>
      <p:sp>
        <p:nvSpPr>
          <p:cNvPr id="206" name="TextBox 205">
            <a:extLst>
              <a:ext uri="{FF2B5EF4-FFF2-40B4-BE49-F238E27FC236}">
                <a16:creationId xmlns:a16="http://schemas.microsoft.com/office/drawing/2014/main" id="{98997819-EE61-4D13-B298-E073FDD23D6E}"/>
              </a:ext>
            </a:extLst>
          </p:cNvPr>
          <p:cNvSpPr txBox="1"/>
          <p:nvPr userDrawn="1"/>
        </p:nvSpPr>
        <p:spPr>
          <a:xfrm>
            <a:off x="3941377" y="4214791"/>
            <a:ext cx="773348" cy="338554"/>
          </a:xfrm>
          <a:prstGeom prst="rect">
            <a:avLst/>
          </a:prstGeom>
          <a:noFill/>
        </p:spPr>
        <p:txBody>
          <a:bodyPr wrap="square" lIns="0" rIns="0">
            <a:spAutoFit/>
          </a:bodyPr>
          <a:lstStyle/>
          <a:p>
            <a:pPr algn="ctr"/>
            <a:r>
              <a:rPr lang="en-US" sz="800">
                <a:solidFill>
                  <a:schemeClr val="bg1"/>
                </a:solidFill>
              </a:rPr>
              <a:t>Process Identification alt</a:t>
            </a:r>
          </a:p>
        </p:txBody>
      </p:sp>
      <p:sp>
        <p:nvSpPr>
          <p:cNvPr id="208" name="TextBox 207">
            <a:extLst>
              <a:ext uri="{FF2B5EF4-FFF2-40B4-BE49-F238E27FC236}">
                <a16:creationId xmlns:a16="http://schemas.microsoft.com/office/drawing/2014/main" id="{1CDD5422-11D0-4043-AAB6-888DE949676B}"/>
              </a:ext>
            </a:extLst>
          </p:cNvPr>
          <p:cNvSpPr txBox="1"/>
          <p:nvPr userDrawn="1"/>
        </p:nvSpPr>
        <p:spPr>
          <a:xfrm>
            <a:off x="4679778" y="4214791"/>
            <a:ext cx="709636" cy="338554"/>
          </a:xfrm>
          <a:prstGeom prst="rect">
            <a:avLst/>
          </a:prstGeom>
          <a:noFill/>
        </p:spPr>
        <p:txBody>
          <a:bodyPr wrap="square" lIns="0" rIns="0">
            <a:spAutoFit/>
          </a:bodyPr>
          <a:lstStyle/>
          <a:p>
            <a:pPr algn="ctr"/>
            <a:r>
              <a:rPr lang="en-US" sz="800">
                <a:solidFill>
                  <a:schemeClr val="bg1"/>
                </a:solidFill>
              </a:rPr>
              <a:t>Process Identification</a:t>
            </a:r>
          </a:p>
        </p:txBody>
      </p:sp>
      <p:sp>
        <p:nvSpPr>
          <p:cNvPr id="210" name="TextBox 209">
            <a:extLst>
              <a:ext uri="{FF2B5EF4-FFF2-40B4-BE49-F238E27FC236}">
                <a16:creationId xmlns:a16="http://schemas.microsoft.com/office/drawing/2014/main" id="{2EE6C031-4A38-4E6E-859D-58161894EDDF}"/>
              </a:ext>
            </a:extLst>
          </p:cNvPr>
          <p:cNvSpPr txBox="1"/>
          <p:nvPr userDrawn="1"/>
        </p:nvSpPr>
        <p:spPr>
          <a:xfrm>
            <a:off x="5386323" y="4214791"/>
            <a:ext cx="709636" cy="215444"/>
          </a:xfrm>
          <a:prstGeom prst="rect">
            <a:avLst/>
          </a:prstGeom>
          <a:noFill/>
        </p:spPr>
        <p:txBody>
          <a:bodyPr wrap="square" lIns="0" rIns="0">
            <a:spAutoFit/>
          </a:bodyPr>
          <a:lstStyle/>
          <a:p>
            <a:pPr algn="ctr"/>
            <a:r>
              <a:rPr lang="en-US" sz="800">
                <a:solidFill>
                  <a:schemeClr val="bg1"/>
                </a:solidFill>
              </a:rPr>
              <a:t>Project</a:t>
            </a:r>
          </a:p>
        </p:txBody>
      </p:sp>
      <p:sp>
        <p:nvSpPr>
          <p:cNvPr id="212" name="TextBox 211">
            <a:extLst>
              <a:ext uri="{FF2B5EF4-FFF2-40B4-BE49-F238E27FC236}">
                <a16:creationId xmlns:a16="http://schemas.microsoft.com/office/drawing/2014/main" id="{F82642C0-8812-4C82-B6AE-F5C1B49AF463}"/>
              </a:ext>
            </a:extLst>
          </p:cNvPr>
          <p:cNvSpPr txBox="1"/>
          <p:nvPr userDrawn="1"/>
        </p:nvSpPr>
        <p:spPr>
          <a:xfrm>
            <a:off x="6092868" y="4214791"/>
            <a:ext cx="709636" cy="338554"/>
          </a:xfrm>
          <a:prstGeom prst="rect">
            <a:avLst/>
          </a:prstGeom>
          <a:noFill/>
        </p:spPr>
        <p:txBody>
          <a:bodyPr wrap="square" lIns="0" rIns="0">
            <a:spAutoFit/>
          </a:bodyPr>
          <a:lstStyle/>
          <a:p>
            <a:pPr algn="ctr"/>
            <a:r>
              <a:rPr lang="en-US" sz="800">
                <a:solidFill>
                  <a:schemeClr val="bg1"/>
                </a:solidFill>
              </a:rPr>
              <a:t>Promoter bullhorn</a:t>
            </a:r>
          </a:p>
        </p:txBody>
      </p:sp>
      <p:sp>
        <p:nvSpPr>
          <p:cNvPr id="214" name="TextBox 213">
            <a:extLst>
              <a:ext uri="{FF2B5EF4-FFF2-40B4-BE49-F238E27FC236}">
                <a16:creationId xmlns:a16="http://schemas.microsoft.com/office/drawing/2014/main" id="{83246CFA-8D1B-4222-9178-25FBF0482CD2}"/>
              </a:ext>
            </a:extLst>
          </p:cNvPr>
          <p:cNvSpPr txBox="1"/>
          <p:nvPr userDrawn="1"/>
        </p:nvSpPr>
        <p:spPr>
          <a:xfrm>
            <a:off x="6799413" y="4214791"/>
            <a:ext cx="709636" cy="338554"/>
          </a:xfrm>
          <a:prstGeom prst="rect">
            <a:avLst/>
          </a:prstGeom>
          <a:noFill/>
        </p:spPr>
        <p:txBody>
          <a:bodyPr wrap="square" lIns="0" rIns="0">
            <a:spAutoFit/>
          </a:bodyPr>
          <a:lstStyle/>
          <a:p>
            <a:pPr algn="ctr"/>
            <a:r>
              <a:rPr lang="en-US" sz="800">
                <a:solidFill>
                  <a:schemeClr val="bg1"/>
                </a:solidFill>
              </a:rPr>
              <a:t>Proof of concept 2</a:t>
            </a:r>
          </a:p>
        </p:txBody>
      </p:sp>
      <p:sp>
        <p:nvSpPr>
          <p:cNvPr id="216" name="TextBox 215">
            <a:extLst>
              <a:ext uri="{FF2B5EF4-FFF2-40B4-BE49-F238E27FC236}">
                <a16:creationId xmlns:a16="http://schemas.microsoft.com/office/drawing/2014/main" id="{740A0D44-7809-49A1-9A38-0803FBA70458}"/>
              </a:ext>
            </a:extLst>
          </p:cNvPr>
          <p:cNvSpPr txBox="1"/>
          <p:nvPr userDrawn="1"/>
        </p:nvSpPr>
        <p:spPr>
          <a:xfrm>
            <a:off x="7505958" y="4214791"/>
            <a:ext cx="709636" cy="338554"/>
          </a:xfrm>
          <a:prstGeom prst="rect">
            <a:avLst/>
          </a:prstGeom>
          <a:noFill/>
        </p:spPr>
        <p:txBody>
          <a:bodyPr wrap="square" lIns="0" rIns="0">
            <a:spAutoFit/>
          </a:bodyPr>
          <a:lstStyle/>
          <a:p>
            <a:pPr algn="ctr"/>
            <a:r>
              <a:rPr lang="en-US" sz="800">
                <a:solidFill>
                  <a:schemeClr val="bg1"/>
                </a:solidFill>
              </a:rPr>
              <a:t>Proof of concept</a:t>
            </a:r>
          </a:p>
        </p:txBody>
      </p:sp>
      <p:sp>
        <p:nvSpPr>
          <p:cNvPr id="218" name="TextBox 217">
            <a:extLst>
              <a:ext uri="{FF2B5EF4-FFF2-40B4-BE49-F238E27FC236}">
                <a16:creationId xmlns:a16="http://schemas.microsoft.com/office/drawing/2014/main" id="{8304B48C-2421-469B-8A1D-F1599025579D}"/>
              </a:ext>
            </a:extLst>
          </p:cNvPr>
          <p:cNvSpPr txBox="1"/>
          <p:nvPr userDrawn="1"/>
        </p:nvSpPr>
        <p:spPr>
          <a:xfrm>
            <a:off x="8212503" y="4214791"/>
            <a:ext cx="709636" cy="215444"/>
          </a:xfrm>
          <a:prstGeom prst="rect">
            <a:avLst/>
          </a:prstGeom>
          <a:noFill/>
        </p:spPr>
        <p:txBody>
          <a:bodyPr wrap="square" lIns="0" rIns="0">
            <a:spAutoFit/>
          </a:bodyPr>
          <a:lstStyle/>
          <a:p>
            <a:pPr algn="ctr"/>
            <a:r>
              <a:rPr lang="en-US" sz="800">
                <a:solidFill>
                  <a:schemeClr val="bg1"/>
                </a:solidFill>
              </a:rPr>
              <a:t>Public sector</a:t>
            </a:r>
          </a:p>
        </p:txBody>
      </p:sp>
      <p:sp>
        <p:nvSpPr>
          <p:cNvPr id="220" name="TextBox 219">
            <a:extLst>
              <a:ext uri="{FF2B5EF4-FFF2-40B4-BE49-F238E27FC236}">
                <a16:creationId xmlns:a16="http://schemas.microsoft.com/office/drawing/2014/main" id="{1FE09C38-6EDE-4340-BACE-59D2B1699799}"/>
              </a:ext>
            </a:extLst>
          </p:cNvPr>
          <p:cNvSpPr txBox="1"/>
          <p:nvPr userDrawn="1"/>
        </p:nvSpPr>
        <p:spPr>
          <a:xfrm>
            <a:off x="8919048" y="4214791"/>
            <a:ext cx="709636" cy="215444"/>
          </a:xfrm>
          <a:prstGeom prst="rect">
            <a:avLst/>
          </a:prstGeom>
          <a:noFill/>
        </p:spPr>
        <p:txBody>
          <a:bodyPr wrap="square" lIns="0" rIns="0">
            <a:spAutoFit/>
          </a:bodyPr>
          <a:lstStyle/>
          <a:p>
            <a:pPr algn="ctr"/>
            <a:r>
              <a:rPr lang="en-US" sz="800">
                <a:solidFill>
                  <a:schemeClr val="bg1"/>
                </a:solidFill>
              </a:rPr>
              <a:t>QA</a:t>
            </a:r>
          </a:p>
        </p:txBody>
      </p:sp>
      <p:sp>
        <p:nvSpPr>
          <p:cNvPr id="222" name="TextBox 221">
            <a:extLst>
              <a:ext uri="{FF2B5EF4-FFF2-40B4-BE49-F238E27FC236}">
                <a16:creationId xmlns:a16="http://schemas.microsoft.com/office/drawing/2014/main" id="{1D7EB514-5B33-42C5-859F-E57E91B7010E}"/>
              </a:ext>
            </a:extLst>
          </p:cNvPr>
          <p:cNvSpPr txBox="1"/>
          <p:nvPr userDrawn="1"/>
        </p:nvSpPr>
        <p:spPr>
          <a:xfrm>
            <a:off x="9625593" y="4214791"/>
            <a:ext cx="709636" cy="338554"/>
          </a:xfrm>
          <a:prstGeom prst="rect">
            <a:avLst/>
          </a:prstGeom>
          <a:noFill/>
        </p:spPr>
        <p:txBody>
          <a:bodyPr wrap="square" lIns="0" rIns="0">
            <a:spAutoFit/>
          </a:bodyPr>
          <a:lstStyle/>
          <a:p>
            <a:pPr algn="ctr"/>
            <a:r>
              <a:rPr lang="en-US" sz="800">
                <a:solidFill>
                  <a:schemeClr val="bg1"/>
                </a:solidFill>
              </a:rPr>
              <a:t>Question answer</a:t>
            </a:r>
          </a:p>
        </p:txBody>
      </p:sp>
      <p:sp>
        <p:nvSpPr>
          <p:cNvPr id="224" name="TextBox 223">
            <a:extLst>
              <a:ext uri="{FF2B5EF4-FFF2-40B4-BE49-F238E27FC236}">
                <a16:creationId xmlns:a16="http://schemas.microsoft.com/office/drawing/2014/main" id="{26FD5748-DC45-40A0-8C47-272C00614B7F}"/>
              </a:ext>
            </a:extLst>
          </p:cNvPr>
          <p:cNvSpPr txBox="1"/>
          <p:nvPr userDrawn="1"/>
        </p:nvSpPr>
        <p:spPr>
          <a:xfrm>
            <a:off x="10332138" y="4214791"/>
            <a:ext cx="709636" cy="338554"/>
          </a:xfrm>
          <a:prstGeom prst="rect">
            <a:avLst/>
          </a:prstGeom>
          <a:noFill/>
        </p:spPr>
        <p:txBody>
          <a:bodyPr wrap="square" lIns="0" rIns="0">
            <a:spAutoFit/>
          </a:bodyPr>
          <a:lstStyle/>
          <a:p>
            <a:pPr algn="ctr"/>
            <a:r>
              <a:rPr lang="en-US" sz="800">
                <a:solidFill>
                  <a:schemeClr val="bg1"/>
                </a:solidFill>
              </a:rPr>
              <a:t>Question answer alt</a:t>
            </a:r>
          </a:p>
        </p:txBody>
      </p:sp>
      <p:sp>
        <p:nvSpPr>
          <p:cNvPr id="226" name="TextBox 225">
            <a:extLst>
              <a:ext uri="{FF2B5EF4-FFF2-40B4-BE49-F238E27FC236}">
                <a16:creationId xmlns:a16="http://schemas.microsoft.com/office/drawing/2014/main" id="{80DA9FC6-6CEC-4DAC-AF65-4C37430BC240}"/>
              </a:ext>
            </a:extLst>
          </p:cNvPr>
          <p:cNvSpPr txBox="1"/>
          <p:nvPr userDrawn="1"/>
        </p:nvSpPr>
        <p:spPr>
          <a:xfrm>
            <a:off x="11038681" y="4214791"/>
            <a:ext cx="709636" cy="215444"/>
          </a:xfrm>
          <a:prstGeom prst="rect">
            <a:avLst/>
          </a:prstGeom>
          <a:noFill/>
        </p:spPr>
        <p:txBody>
          <a:bodyPr wrap="square" lIns="0" rIns="0">
            <a:spAutoFit/>
          </a:bodyPr>
          <a:lstStyle/>
          <a:p>
            <a:pPr algn="ctr"/>
            <a:r>
              <a:rPr lang="en-US" sz="800">
                <a:solidFill>
                  <a:schemeClr val="bg1"/>
                </a:solidFill>
              </a:rPr>
              <a:t>Visibility off</a:t>
            </a:r>
          </a:p>
        </p:txBody>
      </p:sp>
      <p:sp>
        <p:nvSpPr>
          <p:cNvPr id="228" name="TextBox 227">
            <a:extLst>
              <a:ext uri="{FF2B5EF4-FFF2-40B4-BE49-F238E27FC236}">
                <a16:creationId xmlns:a16="http://schemas.microsoft.com/office/drawing/2014/main" id="{871895F0-62BA-429F-B560-A37C251D2143}"/>
              </a:ext>
            </a:extLst>
          </p:cNvPr>
          <p:cNvSpPr txBox="1"/>
          <p:nvPr userDrawn="1"/>
        </p:nvSpPr>
        <p:spPr>
          <a:xfrm>
            <a:off x="440508" y="5040026"/>
            <a:ext cx="709636" cy="338554"/>
          </a:xfrm>
          <a:prstGeom prst="rect">
            <a:avLst/>
          </a:prstGeom>
          <a:noFill/>
        </p:spPr>
        <p:txBody>
          <a:bodyPr wrap="square" lIns="0" rIns="0">
            <a:spAutoFit/>
          </a:bodyPr>
          <a:lstStyle/>
          <a:p>
            <a:pPr algn="ctr"/>
            <a:r>
              <a:rPr lang="en-US" sz="800">
                <a:solidFill>
                  <a:schemeClr val="bg1"/>
                </a:solidFill>
              </a:rPr>
              <a:t>Robot unattended</a:t>
            </a:r>
          </a:p>
        </p:txBody>
      </p:sp>
      <p:sp>
        <p:nvSpPr>
          <p:cNvPr id="230" name="TextBox 229">
            <a:extLst>
              <a:ext uri="{FF2B5EF4-FFF2-40B4-BE49-F238E27FC236}">
                <a16:creationId xmlns:a16="http://schemas.microsoft.com/office/drawing/2014/main" id="{E6E0E300-18C9-4350-8B65-0A4C0DB50655}"/>
              </a:ext>
            </a:extLst>
          </p:cNvPr>
          <p:cNvSpPr txBox="1"/>
          <p:nvPr userDrawn="1"/>
        </p:nvSpPr>
        <p:spPr>
          <a:xfrm>
            <a:off x="1147053" y="5040026"/>
            <a:ext cx="709636" cy="338554"/>
          </a:xfrm>
          <a:prstGeom prst="rect">
            <a:avLst/>
          </a:prstGeom>
          <a:noFill/>
        </p:spPr>
        <p:txBody>
          <a:bodyPr wrap="square" lIns="0" rIns="0">
            <a:spAutoFit/>
          </a:bodyPr>
          <a:lstStyle/>
          <a:p>
            <a:pPr algn="ctr"/>
            <a:r>
              <a:rPr lang="en-US" sz="800">
                <a:solidFill>
                  <a:schemeClr val="bg1"/>
                </a:solidFill>
              </a:rPr>
              <a:t>RPA business analyst</a:t>
            </a:r>
          </a:p>
        </p:txBody>
      </p:sp>
      <p:sp>
        <p:nvSpPr>
          <p:cNvPr id="232" name="TextBox 231">
            <a:extLst>
              <a:ext uri="{FF2B5EF4-FFF2-40B4-BE49-F238E27FC236}">
                <a16:creationId xmlns:a16="http://schemas.microsoft.com/office/drawing/2014/main" id="{34CBF41C-9C51-431C-9983-170FD099272D}"/>
              </a:ext>
            </a:extLst>
          </p:cNvPr>
          <p:cNvSpPr txBox="1"/>
          <p:nvPr userDrawn="1"/>
        </p:nvSpPr>
        <p:spPr>
          <a:xfrm>
            <a:off x="1853598" y="5040026"/>
            <a:ext cx="709636" cy="338554"/>
          </a:xfrm>
          <a:prstGeom prst="rect">
            <a:avLst/>
          </a:prstGeom>
          <a:noFill/>
        </p:spPr>
        <p:txBody>
          <a:bodyPr wrap="square" lIns="0" rIns="0">
            <a:spAutoFit/>
          </a:bodyPr>
          <a:lstStyle/>
          <a:p>
            <a:pPr algn="ctr"/>
            <a:r>
              <a:rPr lang="en-US" sz="800">
                <a:solidFill>
                  <a:schemeClr val="bg1"/>
                </a:solidFill>
              </a:rPr>
              <a:t>RPA </a:t>
            </a:r>
            <a:br>
              <a:rPr lang="en-US" sz="800">
                <a:solidFill>
                  <a:schemeClr val="bg1"/>
                </a:solidFill>
              </a:rPr>
            </a:br>
            <a:r>
              <a:rPr lang="en-US" sz="800">
                <a:solidFill>
                  <a:schemeClr val="bg1"/>
                </a:solidFill>
              </a:rPr>
              <a:t>champion</a:t>
            </a:r>
          </a:p>
        </p:txBody>
      </p:sp>
      <p:sp>
        <p:nvSpPr>
          <p:cNvPr id="234" name="TextBox 233">
            <a:extLst>
              <a:ext uri="{FF2B5EF4-FFF2-40B4-BE49-F238E27FC236}">
                <a16:creationId xmlns:a16="http://schemas.microsoft.com/office/drawing/2014/main" id="{68CAB6FB-1DFE-4103-AB9B-F3C7DE146FB2}"/>
              </a:ext>
            </a:extLst>
          </p:cNvPr>
          <p:cNvSpPr txBox="1"/>
          <p:nvPr userDrawn="1"/>
        </p:nvSpPr>
        <p:spPr>
          <a:xfrm>
            <a:off x="2560143" y="5040026"/>
            <a:ext cx="709636" cy="338554"/>
          </a:xfrm>
          <a:prstGeom prst="rect">
            <a:avLst/>
          </a:prstGeom>
          <a:noFill/>
        </p:spPr>
        <p:txBody>
          <a:bodyPr wrap="square" lIns="0" rIns="0">
            <a:spAutoFit/>
          </a:bodyPr>
          <a:lstStyle/>
          <a:p>
            <a:pPr algn="ctr"/>
            <a:r>
              <a:rPr lang="en-US" sz="800">
                <a:solidFill>
                  <a:schemeClr val="bg1"/>
                </a:solidFill>
              </a:rPr>
              <a:t>RPA </a:t>
            </a:r>
            <a:br>
              <a:rPr lang="en-US" sz="800">
                <a:solidFill>
                  <a:schemeClr val="bg1"/>
                </a:solidFill>
              </a:rPr>
            </a:br>
            <a:r>
              <a:rPr lang="en-US" sz="800">
                <a:solidFill>
                  <a:schemeClr val="bg1"/>
                </a:solidFill>
              </a:rPr>
              <a:t>developer</a:t>
            </a:r>
          </a:p>
        </p:txBody>
      </p:sp>
      <p:sp>
        <p:nvSpPr>
          <p:cNvPr id="236" name="TextBox 235">
            <a:extLst>
              <a:ext uri="{FF2B5EF4-FFF2-40B4-BE49-F238E27FC236}">
                <a16:creationId xmlns:a16="http://schemas.microsoft.com/office/drawing/2014/main" id="{1D198AB7-3307-40BC-B6AD-160ECCF5FC1F}"/>
              </a:ext>
            </a:extLst>
          </p:cNvPr>
          <p:cNvSpPr txBox="1"/>
          <p:nvPr userDrawn="1"/>
        </p:nvSpPr>
        <p:spPr>
          <a:xfrm>
            <a:off x="3201237" y="5040026"/>
            <a:ext cx="840538" cy="338554"/>
          </a:xfrm>
          <a:prstGeom prst="rect">
            <a:avLst/>
          </a:prstGeom>
          <a:noFill/>
        </p:spPr>
        <p:txBody>
          <a:bodyPr wrap="square" lIns="0" rIns="0">
            <a:spAutoFit/>
          </a:bodyPr>
          <a:lstStyle/>
          <a:p>
            <a:pPr algn="ctr"/>
            <a:r>
              <a:rPr lang="en-US" sz="800">
                <a:solidFill>
                  <a:schemeClr val="bg1"/>
                </a:solidFill>
              </a:rPr>
              <a:t>RPA infrastructure engineer</a:t>
            </a:r>
          </a:p>
        </p:txBody>
      </p:sp>
      <p:sp>
        <p:nvSpPr>
          <p:cNvPr id="238" name="TextBox 237">
            <a:extLst>
              <a:ext uri="{FF2B5EF4-FFF2-40B4-BE49-F238E27FC236}">
                <a16:creationId xmlns:a16="http://schemas.microsoft.com/office/drawing/2014/main" id="{D849EC34-9669-4E97-9A37-CA5898B30FB0}"/>
              </a:ext>
            </a:extLst>
          </p:cNvPr>
          <p:cNvSpPr txBox="1"/>
          <p:nvPr userDrawn="1"/>
        </p:nvSpPr>
        <p:spPr>
          <a:xfrm>
            <a:off x="3973233" y="5040026"/>
            <a:ext cx="709636" cy="338554"/>
          </a:xfrm>
          <a:prstGeom prst="rect">
            <a:avLst/>
          </a:prstGeom>
          <a:noFill/>
        </p:spPr>
        <p:txBody>
          <a:bodyPr wrap="square" lIns="0" rIns="0">
            <a:spAutoFit/>
          </a:bodyPr>
          <a:lstStyle/>
          <a:p>
            <a:pPr algn="ctr"/>
            <a:r>
              <a:rPr lang="en-US" sz="800">
                <a:solidFill>
                  <a:schemeClr val="bg1"/>
                </a:solidFill>
              </a:rPr>
              <a:t>RPA </a:t>
            </a:r>
            <a:br>
              <a:rPr lang="en-US" sz="800">
                <a:solidFill>
                  <a:schemeClr val="bg1"/>
                </a:solidFill>
              </a:rPr>
            </a:br>
            <a:r>
              <a:rPr lang="en-US" sz="800">
                <a:solidFill>
                  <a:schemeClr val="bg1"/>
                </a:solidFill>
              </a:rPr>
              <a:t>service support</a:t>
            </a:r>
          </a:p>
        </p:txBody>
      </p:sp>
      <p:sp>
        <p:nvSpPr>
          <p:cNvPr id="240" name="TextBox 239">
            <a:extLst>
              <a:ext uri="{FF2B5EF4-FFF2-40B4-BE49-F238E27FC236}">
                <a16:creationId xmlns:a16="http://schemas.microsoft.com/office/drawing/2014/main" id="{D09870EA-E114-4B94-AF27-2E8257B35D1E}"/>
              </a:ext>
            </a:extLst>
          </p:cNvPr>
          <p:cNvSpPr txBox="1"/>
          <p:nvPr userDrawn="1"/>
        </p:nvSpPr>
        <p:spPr>
          <a:xfrm>
            <a:off x="4679778" y="5040026"/>
            <a:ext cx="709636" cy="338554"/>
          </a:xfrm>
          <a:prstGeom prst="rect">
            <a:avLst/>
          </a:prstGeom>
          <a:noFill/>
        </p:spPr>
        <p:txBody>
          <a:bodyPr wrap="square" lIns="0" rIns="0">
            <a:spAutoFit/>
          </a:bodyPr>
          <a:lstStyle/>
          <a:p>
            <a:pPr algn="ctr"/>
            <a:r>
              <a:rPr lang="en-US" sz="800">
                <a:solidFill>
                  <a:schemeClr val="bg1"/>
                </a:solidFill>
              </a:rPr>
              <a:t>RPA solution architect</a:t>
            </a:r>
          </a:p>
        </p:txBody>
      </p:sp>
      <p:sp>
        <p:nvSpPr>
          <p:cNvPr id="242" name="TextBox 241">
            <a:extLst>
              <a:ext uri="{FF2B5EF4-FFF2-40B4-BE49-F238E27FC236}">
                <a16:creationId xmlns:a16="http://schemas.microsoft.com/office/drawing/2014/main" id="{32C18630-236B-499B-A8D6-6A459A6DDCC2}"/>
              </a:ext>
            </a:extLst>
          </p:cNvPr>
          <p:cNvSpPr txBox="1"/>
          <p:nvPr userDrawn="1"/>
        </p:nvSpPr>
        <p:spPr>
          <a:xfrm>
            <a:off x="5386323" y="5040026"/>
            <a:ext cx="709636" cy="338554"/>
          </a:xfrm>
          <a:prstGeom prst="rect">
            <a:avLst/>
          </a:prstGeom>
          <a:noFill/>
        </p:spPr>
        <p:txBody>
          <a:bodyPr wrap="square" lIns="0" rIns="0">
            <a:spAutoFit/>
          </a:bodyPr>
          <a:lstStyle/>
          <a:p>
            <a:pPr algn="ctr"/>
            <a:r>
              <a:rPr lang="en-US" sz="800">
                <a:solidFill>
                  <a:schemeClr val="bg1"/>
                </a:solidFill>
              </a:rPr>
              <a:t>RPA </a:t>
            </a:r>
            <a:br>
              <a:rPr lang="en-US" sz="800">
                <a:solidFill>
                  <a:schemeClr val="bg1"/>
                </a:solidFill>
              </a:rPr>
            </a:br>
            <a:r>
              <a:rPr lang="en-US" sz="800">
                <a:solidFill>
                  <a:schemeClr val="bg1"/>
                </a:solidFill>
              </a:rPr>
              <a:t>sponsor</a:t>
            </a:r>
          </a:p>
        </p:txBody>
      </p:sp>
      <p:sp>
        <p:nvSpPr>
          <p:cNvPr id="244" name="TextBox 243">
            <a:extLst>
              <a:ext uri="{FF2B5EF4-FFF2-40B4-BE49-F238E27FC236}">
                <a16:creationId xmlns:a16="http://schemas.microsoft.com/office/drawing/2014/main" id="{2678FFA1-843A-487A-B87A-6853078F47C0}"/>
              </a:ext>
            </a:extLst>
          </p:cNvPr>
          <p:cNvSpPr txBox="1"/>
          <p:nvPr userDrawn="1"/>
        </p:nvSpPr>
        <p:spPr>
          <a:xfrm>
            <a:off x="6092868" y="5040026"/>
            <a:ext cx="709636" cy="215444"/>
          </a:xfrm>
          <a:prstGeom prst="rect">
            <a:avLst/>
          </a:prstGeom>
          <a:noFill/>
        </p:spPr>
        <p:txBody>
          <a:bodyPr wrap="square" lIns="0" rIns="0">
            <a:spAutoFit/>
          </a:bodyPr>
          <a:lstStyle/>
          <a:p>
            <a:pPr algn="ctr"/>
            <a:r>
              <a:rPr lang="en-US" sz="800">
                <a:solidFill>
                  <a:schemeClr val="bg1"/>
                </a:solidFill>
              </a:rPr>
              <a:t>Satellite</a:t>
            </a:r>
          </a:p>
        </p:txBody>
      </p:sp>
      <p:sp>
        <p:nvSpPr>
          <p:cNvPr id="246" name="TextBox 245">
            <a:extLst>
              <a:ext uri="{FF2B5EF4-FFF2-40B4-BE49-F238E27FC236}">
                <a16:creationId xmlns:a16="http://schemas.microsoft.com/office/drawing/2014/main" id="{A961AA5A-BF9B-481B-88F9-9B8CC3B571A6}"/>
              </a:ext>
            </a:extLst>
          </p:cNvPr>
          <p:cNvSpPr txBox="1"/>
          <p:nvPr userDrawn="1"/>
        </p:nvSpPr>
        <p:spPr>
          <a:xfrm>
            <a:off x="6799413" y="5040026"/>
            <a:ext cx="709636" cy="338554"/>
          </a:xfrm>
          <a:prstGeom prst="rect">
            <a:avLst/>
          </a:prstGeom>
          <a:noFill/>
        </p:spPr>
        <p:txBody>
          <a:bodyPr wrap="square" lIns="0" rIns="0">
            <a:spAutoFit/>
          </a:bodyPr>
          <a:lstStyle/>
          <a:p>
            <a:pPr algn="ctr"/>
            <a:r>
              <a:rPr lang="en-US" sz="800">
                <a:solidFill>
                  <a:schemeClr val="bg1"/>
                </a:solidFill>
              </a:rPr>
              <a:t>Seamless</a:t>
            </a:r>
            <a:br>
              <a:rPr lang="en-US" sz="800">
                <a:solidFill>
                  <a:schemeClr val="bg1"/>
                </a:solidFill>
              </a:rPr>
            </a:br>
            <a:r>
              <a:rPr lang="en-US" sz="800">
                <a:solidFill>
                  <a:schemeClr val="bg1"/>
                </a:solidFill>
              </a:rPr>
              <a:t>integration</a:t>
            </a:r>
          </a:p>
        </p:txBody>
      </p:sp>
      <p:sp>
        <p:nvSpPr>
          <p:cNvPr id="248" name="TextBox 247">
            <a:extLst>
              <a:ext uri="{FF2B5EF4-FFF2-40B4-BE49-F238E27FC236}">
                <a16:creationId xmlns:a16="http://schemas.microsoft.com/office/drawing/2014/main" id="{1A0314A5-DC5B-4BEE-A184-77149F49C0B0}"/>
              </a:ext>
            </a:extLst>
          </p:cNvPr>
          <p:cNvSpPr txBox="1"/>
          <p:nvPr userDrawn="1"/>
        </p:nvSpPr>
        <p:spPr>
          <a:xfrm>
            <a:off x="7505958" y="5040026"/>
            <a:ext cx="709636" cy="338554"/>
          </a:xfrm>
          <a:prstGeom prst="rect">
            <a:avLst/>
          </a:prstGeom>
          <a:noFill/>
        </p:spPr>
        <p:txBody>
          <a:bodyPr wrap="square" lIns="0" rIns="0">
            <a:spAutoFit/>
          </a:bodyPr>
          <a:lstStyle/>
          <a:p>
            <a:pPr algn="ctr"/>
            <a:r>
              <a:rPr lang="en-US" sz="800">
                <a:solidFill>
                  <a:schemeClr val="bg1"/>
                </a:solidFill>
              </a:rPr>
              <a:t>Seamless</a:t>
            </a:r>
            <a:br>
              <a:rPr lang="en-US" sz="800">
                <a:solidFill>
                  <a:schemeClr val="bg1"/>
                </a:solidFill>
              </a:rPr>
            </a:br>
            <a:r>
              <a:rPr lang="en-US" sz="800">
                <a:solidFill>
                  <a:schemeClr val="bg1"/>
                </a:solidFill>
              </a:rPr>
              <a:t>integration alt</a:t>
            </a:r>
          </a:p>
        </p:txBody>
      </p:sp>
      <p:sp>
        <p:nvSpPr>
          <p:cNvPr id="250" name="TextBox 249">
            <a:extLst>
              <a:ext uri="{FF2B5EF4-FFF2-40B4-BE49-F238E27FC236}">
                <a16:creationId xmlns:a16="http://schemas.microsoft.com/office/drawing/2014/main" id="{627533C7-1D71-47D6-AA9C-71B830FD88FC}"/>
              </a:ext>
            </a:extLst>
          </p:cNvPr>
          <p:cNvSpPr txBox="1"/>
          <p:nvPr userDrawn="1"/>
        </p:nvSpPr>
        <p:spPr>
          <a:xfrm>
            <a:off x="8212503" y="5040026"/>
            <a:ext cx="709636" cy="215444"/>
          </a:xfrm>
          <a:prstGeom prst="rect">
            <a:avLst/>
          </a:prstGeom>
          <a:noFill/>
        </p:spPr>
        <p:txBody>
          <a:bodyPr wrap="square" lIns="0" rIns="0">
            <a:spAutoFit/>
          </a:bodyPr>
          <a:lstStyle/>
          <a:p>
            <a:pPr algn="ctr"/>
            <a:r>
              <a:rPr lang="en-US" sz="800">
                <a:solidFill>
                  <a:schemeClr val="bg1"/>
                </a:solidFill>
              </a:rPr>
              <a:t>Search</a:t>
            </a:r>
          </a:p>
        </p:txBody>
      </p:sp>
      <p:sp>
        <p:nvSpPr>
          <p:cNvPr id="252" name="TextBox 251">
            <a:extLst>
              <a:ext uri="{FF2B5EF4-FFF2-40B4-BE49-F238E27FC236}">
                <a16:creationId xmlns:a16="http://schemas.microsoft.com/office/drawing/2014/main" id="{2A20D7AD-5CCE-4234-8AC2-63F719E1FB64}"/>
              </a:ext>
            </a:extLst>
          </p:cNvPr>
          <p:cNvSpPr txBox="1"/>
          <p:nvPr userDrawn="1"/>
        </p:nvSpPr>
        <p:spPr>
          <a:xfrm>
            <a:off x="8919048" y="5040026"/>
            <a:ext cx="709636" cy="215444"/>
          </a:xfrm>
          <a:prstGeom prst="rect">
            <a:avLst/>
          </a:prstGeom>
          <a:noFill/>
        </p:spPr>
        <p:txBody>
          <a:bodyPr wrap="square" lIns="0" rIns="0">
            <a:spAutoFit/>
          </a:bodyPr>
          <a:lstStyle/>
          <a:p>
            <a:pPr algn="ctr"/>
            <a:r>
              <a:rPr lang="en-US" sz="800">
                <a:solidFill>
                  <a:schemeClr val="bg1"/>
                </a:solidFill>
              </a:rPr>
              <a:t>Student</a:t>
            </a:r>
          </a:p>
        </p:txBody>
      </p:sp>
      <p:sp>
        <p:nvSpPr>
          <p:cNvPr id="254" name="TextBox 253">
            <a:extLst>
              <a:ext uri="{FF2B5EF4-FFF2-40B4-BE49-F238E27FC236}">
                <a16:creationId xmlns:a16="http://schemas.microsoft.com/office/drawing/2014/main" id="{5311950C-2490-4477-AEC4-736D9E48C38C}"/>
              </a:ext>
            </a:extLst>
          </p:cNvPr>
          <p:cNvSpPr txBox="1"/>
          <p:nvPr userDrawn="1"/>
        </p:nvSpPr>
        <p:spPr>
          <a:xfrm>
            <a:off x="9625593" y="5040026"/>
            <a:ext cx="709636" cy="215444"/>
          </a:xfrm>
          <a:prstGeom prst="rect">
            <a:avLst/>
          </a:prstGeom>
          <a:noFill/>
        </p:spPr>
        <p:txBody>
          <a:bodyPr wrap="square" lIns="0" rIns="0">
            <a:spAutoFit/>
          </a:bodyPr>
          <a:lstStyle/>
          <a:p>
            <a:pPr algn="ctr"/>
            <a:r>
              <a:rPr lang="en-US" sz="800">
                <a:solidFill>
                  <a:schemeClr val="bg1"/>
                </a:solidFill>
              </a:rPr>
              <a:t>Studio</a:t>
            </a:r>
          </a:p>
        </p:txBody>
      </p:sp>
      <p:sp>
        <p:nvSpPr>
          <p:cNvPr id="256" name="TextBox 255">
            <a:extLst>
              <a:ext uri="{FF2B5EF4-FFF2-40B4-BE49-F238E27FC236}">
                <a16:creationId xmlns:a16="http://schemas.microsoft.com/office/drawing/2014/main" id="{2E349008-28F9-401B-8C6A-F32F0B710736}"/>
              </a:ext>
            </a:extLst>
          </p:cNvPr>
          <p:cNvSpPr txBox="1"/>
          <p:nvPr userDrawn="1"/>
        </p:nvSpPr>
        <p:spPr>
          <a:xfrm>
            <a:off x="10332138" y="5040026"/>
            <a:ext cx="709636" cy="215444"/>
          </a:xfrm>
          <a:prstGeom prst="rect">
            <a:avLst/>
          </a:prstGeom>
          <a:noFill/>
        </p:spPr>
        <p:txBody>
          <a:bodyPr wrap="square" lIns="0" rIns="0">
            <a:spAutoFit/>
          </a:bodyPr>
          <a:lstStyle/>
          <a:p>
            <a:pPr algn="ctr"/>
            <a:r>
              <a:rPr lang="en-US" sz="800">
                <a:solidFill>
                  <a:schemeClr val="bg1"/>
                </a:solidFill>
              </a:rPr>
              <a:t>Success</a:t>
            </a:r>
          </a:p>
        </p:txBody>
      </p:sp>
      <p:sp>
        <p:nvSpPr>
          <p:cNvPr id="258" name="TextBox 257">
            <a:extLst>
              <a:ext uri="{FF2B5EF4-FFF2-40B4-BE49-F238E27FC236}">
                <a16:creationId xmlns:a16="http://schemas.microsoft.com/office/drawing/2014/main" id="{62CA415E-A75C-4D03-AFF9-DB3BCDD405DF}"/>
              </a:ext>
            </a:extLst>
          </p:cNvPr>
          <p:cNvSpPr txBox="1"/>
          <p:nvPr userDrawn="1"/>
        </p:nvSpPr>
        <p:spPr>
          <a:xfrm>
            <a:off x="11038681" y="5040026"/>
            <a:ext cx="709636" cy="215444"/>
          </a:xfrm>
          <a:prstGeom prst="rect">
            <a:avLst/>
          </a:prstGeom>
          <a:noFill/>
        </p:spPr>
        <p:txBody>
          <a:bodyPr wrap="square" lIns="0" rIns="0">
            <a:spAutoFit/>
          </a:bodyPr>
          <a:lstStyle/>
          <a:p>
            <a:pPr algn="ctr"/>
            <a:r>
              <a:rPr lang="en-US" sz="800">
                <a:solidFill>
                  <a:schemeClr val="bg1"/>
                </a:solidFill>
              </a:rPr>
              <a:t>Vendor</a:t>
            </a:r>
          </a:p>
        </p:txBody>
      </p:sp>
      <p:sp>
        <p:nvSpPr>
          <p:cNvPr id="260" name="TextBox 259">
            <a:extLst>
              <a:ext uri="{FF2B5EF4-FFF2-40B4-BE49-F238E27FC236}">
                <a16:creationId xmlns:a16="http://schemas.microsoft.com/office/drawing/2014/main" id="{92CFAC5C-F24D-40B1-8D9F-7E389D46961F}"/>
              </a:ext>
            </a:extLst>
          </p:cNvPr>
          <p:cNvSpPr txBox="1"/>
          <p:nvPr userDrawn="1"/>
        </p:nvSpPr>
        <p:spPr>
          <a:xfrm>
            <a:off x="440508" y="5834517"/>
            <a:ext cx="709636" cy="215444"/>
          </a:xfrm>
          <a:prstGeom prst="rect">
            <a:avLst/>
          </a:prstGeom>
          <a:noFill/>
        </p:spPr>
        <p:txBody>
          <a:bodyPr wrap="square" lIns="0" rIns="0">
            <a:spAutoFit/>
          </a:bodyPr>
          <a:lstStyle/>
          <a:p>
            <a:pPr algn="ctr"/>
            <a:r>
              <a:rPr lang="en-US" sz="800">
                <a:solidFill>
                  <a:schemeClr val="bg1"/>
                </a:solidFill>
              </a:rPr>
              <a:t>Support</a:t>
            </a:r>
          </a:p>
        </p:txBody>
      </p:sp>
      <p:sp>
        <p:nvSpPr>
          <p:cNvPr id="262" name="TextBox 261">
            <a:extLst>
              <a:ext uri="{FF2B5EF4-FFF2-40B4-BE49-F238E27FC236}">
                <a16:creationId xmlns:a16="http://schemas.microsoft.com/office/drawing/2014/main" id="{0B71278A-9ABD-451D-8A25-D6537A066D3C}"/>
              </a:ext>
            </a:extLst>
          </p:cNvPr>
          <p:cNvSpPr txBox="1"/>
          <p:nvPr userDrawn="1"/>
        </p:nvSpPr>
        <p:spPr>
          <a:xfrm>
            <a:off x="1147053" y="5834517"/>
            <a:ext cx="709636" cy="215444"/>
          </a:xfrm>
          <a:prstGeom prst="rect">
            <a:avLst/>
          </a:prstGeom>
          <a:noFill/>
        </p:spPr>
        <p:txBody>
          <a:bodyPr wrap="square" lIns="0" rIns="0">
            <a:spAutoFit/>
          </a:bodyPr>
          <a:lstStyle/>
          <a:p>
            <a:pPr algn="ctr"/>
            <a:r>
              <a:rPr lang="en-US" sz="800">
                <a:solidFill>
                  <a:schemeClr val="bg1"/>
                </a:solidFill>
              </a:rPr>
              <a:t>Survey</a:t>
            </a:r>
          </a:p>
        </p:txBody>
      </p:sp>
      <p:sp>
        <p:nvSpPr>
          <p:cNvPr id="264" name="TextBox 263">
            <a:extLst>
              <a:ext uri="{FF2B5EF4-FFF2-40B4-BE49-F238E27FC236}">
                <a16:creationId xmlns:a16="http://schemas.microsoft.com/office/drawing/2014/main" id="{BC73EE8E-9FAA-432E-80EC-A28BF96CA3C3}"/>
              </a:ext>
            </a:extLst>
          </p:cNvPr>
          <p:cNvSpPr txBox="1"/>
          <p:nvPr userDrawn="1"/>
        </p:nvSpPr>
        <p:spPr>
          <a:xfrm>
            <a:off x="1853598" y="5834517"/>
            <a:ext cx="709636" cy="215444"/>
          </a:xfrm>
          <a:prstGeom prst="rect">
            <a:avLst/>
          </a:prstGeom>
          <a:noFill/>
        </p:spPr>
        <p:txBody>
          <a:bodyPr wrap="square" lIns="0" rIns="0">
            <a:spAutoFit/>
          </a:bodyPr>
          <a:lstStyle/>
          <a:p>
            <a:pPr algn="ctr"/>
            <a:r>
              <a:rPr lang="en-US" sz="800">
                <a:solidFill>
                  <a:schemeClr val="bg1"/>
                </a:solidFill>
              </a:rPr>
              <a:t>Tap touch</a:t>
            </a:r>
          </a:p>
        </p:txBody>
      </p:sp>
      <p:sp>
        <p:nvSpPr>
          <p:cNvPr id="266" name="TextBox 265">
            <a:extLst>
              <a:ext uri="{FF2B5EF4-FFF2-40B4-BE49-F238E27FC236}">
                <a16:creationId xmlns:a16="http://schemas.microsoft.com/office/drawing/2014/main" id="{4C7B5761-F19C-427A-9DF0-597FAD1AA4C6}"/>
              </a:ext>
            </a:extLst>
          </p:cNvPr>
          <p:cNvSpPr txBox="1"/>
          <p:nvPr userDrawn="1"/>
        </p:nvSpPr>
        <p:spPr>
          <a:xfrm>
            <a:off x="2560143" y="5834517"/>
            <a:ext cx="709636" cy="215444"/>
          </a:xfrm>
          <a:prstGeom prst="rect">
            <a:avLst/>
          </a:prstGeom>
          <a:noFill/>
        </p:spPr>
        <p:txBody>
          <a:bodyPr wrap="square" lIns="0" rIns="0">
            <a:spAutoFit/>
          </a:bodyPr>
          <a:lstStyle/>
          <a:p>
            <a:pPr algn="ctr"/>
            <a:r>
              <a:rPr lang="en-US" sz="800">
                <a:solidFill>
                  <a:schemeClr val="bg1"/>
                </a:solidFill>
              </a:rPr>
              <a:t>Target</a:t>
            </a:r>
          </a:p>
        </p:txBody>
      </p:sp>
      <p:sp>
        <p:nvSpPr>
          <p:cNvPr id="268" name="TextBox 267">
            <a:extLst>
              <a:ext uri="{FF2B5EF4-FFF2-40B4-BE49-F238E27FC236}">
                <a16:creationId xmlns:a16="http://schemas.microsoft.com/office/drawing/2014/main" id="{17648D4F-B521-47FF-8E16-5588B33CF67F}"/>
              </a:ext>
            </a:extLst>
          </p:cNvPr>
          <p:cNvSpPr txBox="1"/>
          <p:nvPr userDrawn="1"/>
        </p:nvSpPr>
        <p:spPr>
          <a:xfrm>
            <a:off x="3266688" y="5834517"/>
            <a:ext cx="709636" cy="338554"/>
          </a:xfrm>
          <a:prstGeom prst="rect">
            <a:avLst/>
          </a:prstGeom>
          <a:noFill/>
        </p:spPr>
        <p:txBody>
          <a:bodyPr wrap="square" lIns="0" rIns="0">
            <a:spAutoFit/>
          </a:bodyPr>
          <a:lstStyle/>
          <a:p>
            <a:pPr algn="ctr"/>
            <a:r>
              <a:rPr lang="en-US" sz="800">
                <a:solidFill>
                  <a:schemeClr val="bg1"/>
                </a:solidFill>
              </a:rPr>
              <a:t>Technology</a:t>
            </a:r>
            <a:br>
              <a:rPr lang="en-US" sz="800">
                <a:solidFill>
                  <a:schemeClr val="bg1"/>
                </a:solidFill>
              </a:rPr>
            </a:br>
            <a:r>
              <a:rPr lang="en-US" sz="800">
                <a:solidFill>
                  <a:schemeClr val="bg1"/>
                </a:solidFill>
              </a:rPr>
              <a:t>alt</a:t>
            </a:r>
          </a:p>
        </p:txBody>
      </p:sp>
      <p:sp>
        <p:nvSpPr>
          <p:cNvPr id="270" name="TextBox 269">
            <a:extLst>
              <a:ext uri="{FF2B5EF4-FFF2-40B4-BE49-F238E27FC236}">
                <a16:creationId xmlns:a16="http://schemas.microsoft.com/office/drawing/2014/main" id="{B87B9F61-0B8F-402A-B580-96D5EE62DC70}"/>
              </a:ext>
            </a:extLst>
          </p:cNvPr>
          <p:cNvSpPr txBox="1"/>
          <p:nvPr userDrawn="1"/>
        </p:nvSpPr>
        <p:spPr>
          <a:xfrm>
            <a:off x="3973233" y="5834517"/>
            <a:ext cx="709636" cy="338554"/>
          </a:xfrm>
          <a:prstGeom prst="rect">
            <a:avLst/>
          </a:prstGeom>
          <a:noFill/>
        </p:spPr>
        <p:txBody>
          <a:bodyPr wrap="square" lIns="0" rIns="0">
            <a:spAutoFit/>
          </a:bodyPr>
          <a:lstStyle/>
          <a:p>
            <a:pPr algn="ctr"/>
            <a:r>
              <a:rPr lang="en-US" sz="800">
                <a:solidFill>
                  <a:schemeClr val="bg1"/>
                </a:solidFill>
              </a:rPr>
              <a:t>Technology</a:t>
            </a:r>
            <a:br>
              <a:rPr lang="en-US" sz="800">
                <a:solidFill>
                  <a:schemeClr val="bg1"/>
                </a:solidFill>
              </a:rPr>
            </a:br>
            <a:r>
              <a:rPr lang="en-US" sz="800">
                <a:solidFill>
                  <a:schemeClr val="bg1"/>
                </a:solidFill>
              </a:rPr>
              <a:t>alt 2</a:t>
            </a:r>
          </a:p>
        </p:txBody>
      </p:sp>
      <p:sp>
        <p:nvSpPr>
          <p:cNvPr id="272" name="TextBox 271">
            <a:extLst>
              <a:ext uri="{FF2B5EF4-FFF2-40B4-BE49-F238E27FC236}">
                <a16:creationId xmlns:a16="http://schemas.microsoft.com/office/drawing/2014/main" id="{58F439FC-8441-45FB-A3C2-AC25B8CA23FF}"/>
              </a:ext>
            </a:extLst>
          </p:cNvPr>
          <p:cNvSpPr txBox="1"/>
          <p:nvPr userDrawn="1"/>
        </p:nvSpPr>
        <p:spPr>
          <a:xfrm>
            <a:off x="4679778" y="5834517"/>
            <a:ext cx="709636" cy="338554"/>
          </a:xfrm>
          <a:prstGeom prst="rect">
            <a:avLst/>
          </a:prstGeom>
          <a:noFill/>
        </p:spPr>
        <p:txBody>
          <a:bodyPr wrap="square" lIns="0" rIns="0">
            <a:spAutoFit/>
          </a:bodyPr>
          <a:lstStyle/>
          <a:p>
            <a:pPr algn="ctr"/>
            <a:r>
              <a:rPr lang="en-US" sz="800">
                <a:solidFill>
                  <a:schemeClr val="bg1"/>
                </a:solidFill>
              </a:rPr>
              <a:t>Technology</a:t>
            </a:r>
            <a:br>
              <a:rPr lang="en-US" sz="800">
                <a:solidFill>
                  <a:schemeClr val="bg1"/>
                </a:solidFill>
              </a:rPr>
            </a:br>
            <a:r>
              <a:rPr lang="en-US" sz="800">
                <a:solidFill>
                  <a:schemeClr val="bg1"/>
                </a:solidFill>
              </a:rPr>
              <a:t>alt 3</a:t>
            </a:r>
          </a:p>
        </p:txBody>
      </p:sp>
      <p:sp>
        <p:nvSpPr>
          <p:cNvPr id="274" name="TextBox 273">
            <a:extLst>
              <a:ext uri="{FF2B5EF4-FFF2-40B4-BE49-F238E27FC236}">
                <a16:creationId xmlns:a16="http://schemas.microsoft.com/office/drawing/2014/main" id="{44774E2F-1398-4506-8C56-E844ADDADB5B}"/>
              </a:ext>
            </a:extLst>
          </p:cNvPr>
          <p:cNvSpPr txBox="1"/>
          <p:nvPr userDrawn="1"/>
        </p:nvSpPr>
        <p:spPr>
          <a:xfrm>
            <a:off x="5386323" y="5834517"/>
            <a:ext cx="709636" cy="215444"/>
          </a:xfrm>
          <a:prstGeom prst="rect">
            <a:avLst/>
          </a:prstGeom>
          <a:noFill/>
        </p:spPr>
        <p:txBody>
          <a:bodyPr wrap="square" lIns="0" rIns="0">
            <a:spAutoFit/>
          </a:bodyPr>
          <a:lstStyle/>
          <a:p>
            <a:pPr algn="ctr"/>
            <a:r>
              <a:rPr lang="en-US" sz="800">
                <a:solidFill>
                  <a:schemeClr val="bg1"/>
                </a:solidFill>
              </a:rPr>
              <a:t>Technology</a:t>
            </a:r>
          </a:p>
        </p:txBody>
      </p:sp>
      <p:sp>
        <p:nvSpPr>
          <p:cNvPr id="276" name="TextBox 275">
            <a:extLst>
              <a:ext uri="{FF2B5EF4-FFF2-40B4-BE49-F238E27FC236}">
                <a16:creationId xmlns:a16="http://schemas.microsoft.com/office/drawing/2014/main" id="{EBFBE6C0-E9BE-48ED-B7FC-E2A49FD6BB0D}"/>
              </a:ext>
            </a:extLst>
          </p:cNvPr>
          <p:cNvSpPr txBox="1"/>
          <p:nvPr userDrawn="1"/>
        </p:nvSpPr>
        <p:spPr>
          <a:xfrm>
            <a:off x="6088789" y="5834517"/>
            <a:ext cx="709636" cy="215444"/>
          </a:xfrm>
          <a:prstGeom prst="rect">
            <a:avLst/>
          </a:prstGeom>
          <a:noFill/>
        </p:spPr>
        <p:txBody>
          <a:bodyPr wrap="square" lIns="0" rIns="0">
            <a:spAutoFit/>
          </a:bodyPr>
          <a:lstStyle/>
          <a:p>
            <a:pPr algn="ctr"/>
            <a:r>
              <a:rPr lang="en-US" sz="800">
                <a:solidFill>
                  <a:schemeClr val="bg1"/>
                </a:solidFill>
              </a:rPr>
              <a:t>Tent</a:t>
            </a:r>
          </a:p>
        </p:txBody>
      </p:sp>
      <p:sp>
        <p:nvSpPr>
          <p:cNvPr id="3" name="Rectangle 2">
            <a:extLst>
              <a:ext uri="{FF2B5EF4-FFF2-40B4-BE49-F238E27FC236}">
                <a16:creationId xmlns:a16="http://schemas.microsoft.com/office/drawing/2014/main" id="{E167703B-BA4F-4ED1-9AC4-CBA9A29BC30A}"/>
              </a:ext>
            </a:extLst>
          </p:cNvPr>
          <p:cNvSpPr/>
          <p:nvPr userDrawn="1"/>
        </p:nvSpPr>
        <p:spPr>
          <a:xfrm>
            <a:off x="-1" y="6812281"/>
            <a:ext cx="12188826"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Box 96">
            <a:extLst>
              <a:ext uri="{FF2B5EF4-FFF2-40B4-BE49-F238E27FC236}">
                <a16:creationId xmlns:a16="http://schemas.microsoft.com/office/drawing/2014/main" id="{9B1773EF-27C8-4D24-BE7C-A2EE62DF2B33}"/>
              </a:ext>
            </a:extLst>
          </p:cNvPr>
          <p:cNvSpPr txBox="1"/>
          <p:nvPr userDrawn="1"/>
        </p:nvSpPr>
        <p:spPr>
          <a:xfrm>
            <a:off x="6799413" y="5834517"/>
            <a:ext cx="709636" cy="338554"/>
          </a:xfrm>
          <a:prstGeom prst="rect">
            <a:avLst/>
          </a:prstGeom>
          <a:noFill/>
        </p:spPr>
        <p:txBody>
          <a:bodyPr wrap="square" lIns="0" rIns="0">
            <a:spAutoFit/>
          </a:bodyPr>
          <a:lstStyle/>
          <a:p>
            <a:pPr algn="ctr"/>
            <a:r>
              <a:rPr lang="en-US" sz="800">
                <a:solidFill>
                  <a:schemeClr val="bg1"/>
                </a:solidFill>
              </a:rPr>
              <a:t>Exception handling</a:t>
            </a:r>
          </a:p>
        </p:txBody>
      </p:sp>
      <p:sp>
        <p:nvSpPr>
          <p:cNvPr id="5" name="Title 4">
            <a:extLst>
              <a:ext uri="{FF2B5EF4-FFF2-40B4-BE49-F238E27FC236}">
                <a16:creationId xmlns:a16="http://schemas.microsoft.com/office/drawing/2014/main" id="{521227BE-4537-4DD9-BD9D-FCD8A52B0A2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94038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94C30CE9-D26C-43F4-8C71-DDC8B8D2AEC5}"/>
              </a:ext>
            </a:extLst>
          </p:cNvPr>
          <p:cNvSpPr>
            <a:spLocks noGrp="1"/>
          </p:cNvSpPr>
          <p:nvPr>
            <p:ph idx="1"/>
          </p:nvPr>
        </p:nvSpPr>
        <p:spPr>
          <a:xfrm>
            <a:off x="379415" y="1322388"/>
            <a:ext cx="9144000" cy="4895532"/>
          </a:xfrm>
        </p:spPr>
        <p:txBody>
          <a:bodyPr tIns="0"/>
          <a:lstStyle>
            <a:lvl1pPr>
              <a:defRPr sz="2000"/>
            </a:lvl1pPr>
            <a:lvl2pPr>
              <a:buClr>
                <a:schemeClr val="accent1"/>
              </a:buClr>
              <a:defRPr sz="2000" baseline="0"/>
            </a:lvl2pPr>
            <a:lvl3pPr>
              <a:buClr>
                <a:schemeClr val="accent1"/>
              </a:buClr>
              <a:defRPr sz="2000"/>
            </a:lvl3pPr>
            <a:lvl4pPr>
              <a:buClr>
                <a:schemeClr val="accent1"/>
              </a:buClr>
              <a:defRPr sz="2000"/>
            </a:lvl4pPr>
            <a:lvl5pPr>
              <a:buClr>
                <a:schemeClr val="accent1"/>
              </a:buCl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94748290-FEC6-4719-BD03-440855E06F4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3043880"/>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 Subhead 1">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2" y="1781174"/>
            <a:ext cx="9144000" cy="4429126"/>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14"/>
          <p:cNvSpPr>
            <a:spLocks noGrp="1"/>
          </p:cNvSpPr>
          <p:nvPr>
            <p:ph type="body" sz="quarter" idx="14" hasCustomPrompt="1"/>
          </p:nvPr>
        </p:nvSpPr>
        <p:spPr>
          <a:xfrm>
            <a:off x="381002" y="1169974"/>
            <a:ext cx="9144000" cy="491338"/>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4" name="Title 3">
            <a:extLst>
              <a:ext uri="{FF2B5EF4-FFF2-40B4-BE49-F238E27FC236}">
                <a16:creationId xmlns:a16="http://schemas.microsoft.com/office/drawing/2014/main" id="{1BD8EFAD-5EA3-4F66-9EE6-937B271C1D3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3134339"/>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 Content 1">
    <p:spTree>
      <p:nvGrpSpPr>
        <p:cNvPr id="1" name=""/>
        <p:cNvGrpSpPr/>
        <p:nvPr/>
      </p:nvGrpSpPr>
      <p:grpSpPr>
        <a:xfrm>
          <a:off x="0" y="0"/>
          <a:ext cx="0" cy="0"/>
          <a:chOff x="0" y="0"/>
          <a:chExt cx="0" cy="0"/>
        </a:xfrm>
      </p:grpSpPr>
      <p:sp>
        <p:nvSpPr>
          <p:cNvPr id="10" name="Text Placeholder 14">
            <a:extLst>
              <a:ext uri="{FF2B5EF4-FFF2-40B4-BE49-F238E27FC236}">
                <a16:creationId xmlns:a16="http://schemas.microsoft.com/office/drawing/2014/main" id="{89DB295E-C37C-4211-B0AE-52425FDE08A0}"/>
              </a:ext>
            </a:extLst>
          </p:cNvPr>
          <p:cNvSpPr>
            <a:spLocks noGrp="1"/>
          </p:cNvSpPr>
          <p:nvPr>
            <p:ph type="body" sz="quarter" idx="19" hasCustomPrompt="1"/>
          </p:nvPr>
        </p:nvSpPr>
        <p:spPr>
          <a:xfrm>
            <a:off x="381653" y="1171575"/>
            <a:ext cx="4354021"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11" name="Text Placeholder 14">
            <a:extLst>
              <a:ext uri="{FF2B5EF4-FFF2-40B4-BE49-F238E27FC236}">
                <a16:creationId xmlns:a16="http://schemas.microsoft.com/office/drawing/2014/main" id="{94777BAB-A976-435B-9BA1-5B6E981D3174}"/>
              </a:ext>
            </a:extLst>
          </p:cNvPr>
          <p:cNvSpPr>
            <a:spLocks noGrp="1"/>
          </p:cNvSpPr>
          <p:nvPr>
            <p:ph type="body" sz="quarter" idx="20" hasCustomPrompt="1"/>
          </p:nvPr>
        </p:nvSpPr>
        <p:spPr>
          <a:xfrm>
            <a:off x="5168741" y="1171575"/>
            <a:ext cx="4354021"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12" name="Content Placeholder 2">
            <a:extLst>
              <a:ext uri="{FF2B5EF4-FFF2-40B4-BE49-F238E27FC236}">
                <a16:creationId xmlns:a16="http://schemas.microsoft.com/office/drawing/2014/main" id="{AFC59AEB-0C20-4BAC-A591-A240AD7D7548}"/>
              </a:ext>
            </a:extLst>
          </p:cNvPr>
          <p:cNvSpPr>
            <a:spLocks noGrp="1"/>
          </p:cNvSpPr>
          <p:nvPr>
            <p:ph idx="21"/>
          </p:nvPr>
        </p:nvSpPr>
        <p:spPr>
          <a:xfrm>
            <a:off x="381001" y="1781174"/>
            <a:ext cx="4354538" cy="4429126"/>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
            <a:extLst>
              <a:ext uri="{FF2B5EF4-FFF2-40B4-BE49-F238E27FC236}">
                <a16:creationId xmlns:a16="http://schemas.microsoft.com/office/drawing/2014/main" id="{114114AF-055C-4E9E-BD24-0EA4638FFBA5}"/>
              </a:ext>
            </a:extLst>
          </p:cNvPr>
          <p:cNvSpPr>
            <a:spLocks noGrp="1"/>
          </p:cNvSpPr>
          <p:nvPr>
            <p:ph idx="22"/>
          </p:nvPr>
        </p:nvSpPr>
        <p:spPr>
          <a:xfrm>
            <a:off x="5168741" y="1781174"/>
            <a:ext cx="4354538" cy="4429126"/>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D4DEBE74-D7E0-4894-B69B-E40CD35A017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31289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 Column Content 1">
    <p:spTree>
      <p:nvGrpSpPr>
        <p:cNvPr id="1" name=""/>
        <p:cNvGrpSpPr/>
        <p:nvPr/>
      </p:nvGrpSpPr>
      <p:grpSpPr>
        <a:xfrm>
          <a:off x="0" y="0"/>
          <a:ext cx="0" cy="0"/>
          <a:chOff x="0" y="0"/>
          <a:chExt cx="0" cy="0"/>
        </a:xfrm>
      </p:grpSpPr>
      <p:sp>
        <p:nvSpPr>
          <p:cNvPr id="21" name="Text Placeholder 14">
            <a:extLst>
              <a:ext uri="{FF2B5EF4-FFF2-40B4-BE49-F238E27FC236}">
                <a16:creationId xmlns:a16="http://schemas.microsoft.com/office/drawing/2014/main" id="{8BABC588-5798-4369-86EA-9B137E4E1DBD}"/>
              </a:ext>
            </a:extLst>
          </p:cNvPr>
          <p:cNvSpPr>
            <a:spLocks noGrp="1"/>
          </p:cNvSpPr>
          <p:nvPr>
            <p:ph type="body" sz="quarter" idx="19" hasCustomPrompt="1"/>
          </p:nvPr>
        </p:nvSpPr>
        <p:spPr>
          <a:xfrm>
            <a:off x="381001" y="1171575"/>
            <a:ext cx="2857459"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22" name="Content Placeholder 2">
            <a:extLst>
              <a:ext uri="{FF2B5EF4-FFF2-40B4-BE49-F238E27FC236}">
                <a16:creationId xmlns:a16="http://schemas.microsoft.com/office/drawing/2014/main" id="{2136F9D9-C115-4CFC-8288-DA3519CE2A0C}"/>
              </a:ext>
            </a:extLst>
          </p:cNvPr>
          <p:cNvSpPr>
            <a:spLocks noGrp="1"/>
          </p:cNvSpPr>
          <p:nvPr>
            <p:ph idx="20"/>
          </p:nvPr>
        </p:nvSpPr>
        <p:spPr>
          <a:xfrm>
            <a:off x="381001" y="1781174"/>
            <a:ext cx="2861989" cy="4412464"/>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4">
            <a:extLst>
              <a:ext uri="{FF2B5EF4-FFF2-40B4-BE49-F238E27FC236}">
                <a16:creationId xmlns:a16="http://schemas.microsoft.com/office/drawing/2014/main" id="{EFCBBFC1-DBA9-47B0-8B7C-C8EF0A6DD6E6}"/>
              </a:ext>
            </a:extLst>
          </p:cNvPr>
          <p:cNvSpPr>
            <a:spLocks noGrp="1"/>
          </p:cNvSpPr>
          <p:nvPr>
            <p:ph type="body" sz="quarter" idx="21" hasCustomPrompt="1"/>
          </p:nvPr>
        </p:nvSpPr>
        <p:spPr>
          <a:xfrm>
            <a:off x="3522685" y="1171575"/>
            <a:ext cx="2857459"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24" name="Content Placeholder 2">
            <a:extLst>
              <a:ext uri="{FF2B5EF4-FFF2-40B4-BE49-F238E27FC236}">
                <a16:creationId xmlns:a16="http://schemas.microsoft.com/office/drawing/2014/main" id="{45F79959-0949-4FB6-BF24-B3C0EBA34E8A}"/>
              </a:ext>
            </a:extLst>
          </p:cNvPr>
          <p:cNvSpPr>
            <a:spLocks noGrp="1"/>
          </p:cNvSpPr>
          <p:nvPr>
            <p:ph idx="22"/>
          </p:nvPr>
        </p:nvSpPr>
        <p:spPr>
          <a:xfrm>
            <a:off x="3522685" y="1781174"/>
            <a:ext cx="2861989" cy="4412464"/>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14">
            <a:extLst>
              <a:ext uri="{FF2B5EF4-FFF2-40B4-BE49-F238E27FC236}">
                <a16:creationId xmlns:a16="http://schemas.microsoft.com/office/drawing/2014/main" id="{00983EFC-9FEF-46E8-9574-59C9D66F27CD}"/>
              </a:ext>
            </a:extLst>
          </p:cNvPr>
          <p:cNvSpPr>
            <a:spLocks noGrp="1"/>
          </p:cNvSpPr>
          <p:nvPr>
            <p:ph type="body" sz="quarter" idx="23" hasCustomPrompt="1"/>
          </p:nvPr>
        </p:nvSpPr>
        <p:spPr>
          <a:xfrm>
            <a:off x="6665956" y="1171575"/>
            <a:ext cx="2857459" cy="489737"/>
          </a:xfrm>
        </p:spPr>
        <p:txBody>
          <a:bodyPr tIns="0" anchor="b" anchorCtr="0"/>
          <a:lstStyle>
            <a:lvl1pPr>
              <a:lnSpc>
                <a:spcPct val="90000"/>
              </a:lnSpc>
              <a:spcBef>
                <a:spcPts val="500"/>
              </a:spcBef>
              <a:defRPr sz="20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Subhead</a:t>
            </a:r>
          </a:p>
        </p:txBody>
      </p:sp>
      <p:sp>
        <p:nvSpPr>
          <p:cNvPr id="26" name="Content Placeholder 2">
            <a:extLst>
              <a:ext uri="{FF2B5EF4-FFF2-40B4-BE49-F238E27FC236}">
                <a16:creationId xmlns:a16="http://schemas.microsoft.com/office/drawing/2014/main" id="{D08D5800-8154-4234-B28D-C636F2E768A3}"/>
              </a:ext>
            </a:extLst>
          </p:cNvPr>
          <p:cNvSpPr>
            <a:spLocks noGrp="1"/>
          </p:cNvSpPr>
          <p:nvPr>
            <p:ph idx="24"/>
          </p:nvPr>
        </p:nvSpPr>
        <p:spPr>
          <a:xfrm>
            <a:off x="6665956" y="1781174"/>
            <a:ext cx="2861989" cy="4412464"/>
          </a:xfrm>
        </p:spPr>
        <p:txBody>
          <a:bodyPr tIns="0"/>
          <a:lstStyle>
            <a:lvl2pPr>
              <a:buClr>
                <a:schemeClr val="accent1"/>
              </a:buClr>
              <a:defRPr baseline="0"/>
            </a:lvl2pPr>
            <a:lvl3pPr>
              <a:buClr>
                <a:schemeClr val="accent1"/>
              </a:buClr>
              <a:defRPr/>
            </a:lvl3pPr>
            <a:lvl4pPr>
              <a:buClr>
                <a:schemeClr val="accent1"/>
              </a:buClr>
              <a:defRPr/>
            </a:lvl4pPr>
            <a:lvl5pPr>
              <a:buClr>
                <a:schemeClr val="accent1"/>
              </a:buCl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788D512D-A346-40F8-9E98-DF63FB670E8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99277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Full Image + Content 1">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79A2B3A-C0BA-4A42-BFBF-FCD66B632780}"/>
              </a:ext>
            </a:extLst>
          </p:cNvPr>
          <p:cNvPicPr>
            <a:picLocks noChangeAspect="1"/>
          </p:cNvPicPr>
          <p:nvPr userDrawn="1"/>
        </p:nvPicPr>
        <p:blipFill>
          <a:blip r:embed="rId2"/>
          <a:stretch>
            <a:fillRect/>
          </a:stretch>
        </p:blipFill>
        <p:spPr>
          <a:xfrm>
            <a:off x="0" y="893"/>
            <a:ext cx="12188825" cy="6856214"/>
          </a:xfrm>
          <a:prstGeom prst="rect">
            <a:avLst/>
          </a:prstGeom>
        </p:spPr>
      </p:pic>
      <p:grpSp>
        <p:nvGrpSpPr>
          <p:cNvPr id="6" name="Group 5">
            <a:extLst>
              <a:ext uri="{FF2B5EF4-FFF2-40B4-BE49-F238E27FC236}">
                <a16:creationId xmlns:a16="http://schemas.microsoft.com/office/drawing/2014/main" id="{81960BA3-15DE-478C-A798-B11C3D7F573A}"/>
              </a:ext>
            </a:extLst>
          </p:cNvPr>
          <p:cNvGrpSpPr/>
          <p:nvPr userDrawn="1"/>
        </p:nvGrpSpPr>
        <p:grpSpPr>
          <a:xfrm>
            <a:off x="6989942" y="1"/>
            <a:ext cx="5198883" cy="3429000"/>
            <a:chOff x="6989942" y="1"/>
            <a:chExt cx="5198883" cy="3429000"/>
          </a:xfrm>
        </p:grpSpPr>
        <p:pic>
          <p:nvPicPr>
            <p:cNvPr id="21" name="Picture 20">
              <a:extLst>
                <a:ext uri="{FF2B5EF4-FFF2-40B4-BE49-F238E27FC236}">
                  <a16:creationId xmlns:a16="http://schemas.microsoft.com/office/drawing/2014/main" id="{6CB31861-7085-4BE6-BF69-CF2D769B3D09}"/>
                </a:ext>
              </a:extLst>
            </p:cNvPr>
            <p:cNvPicPr>
              <a:picLocks noChangeAspect="1"/>
            </p:cNvPicPr>
            <p:nvPr userDrawn="1"/>
          </p:nvPicPr>
          <p:blipFill rotWithShape="1">
            <a:blip r:embed="rId3"/>
            <a:srcRect l="57347" b="49986"/>
            <a:stretch/>
          </p:blipFill>
          <p:spPr>
            <a:xfrm>
              <a:off x="6989942" y="1"/>
              <a:ext cx="5198883" cy="3429000"/>
            </a:xfrm>
            <a:prstGeom prst="rect">
              <a:avLst/>
            </a:prstGeom>
          </p:spPr>
        </p:pic>
        <p:pic>
          <p:nvPicPr>
            <p:cNvPr id="22" name="Graphic 21">
              <a:extLst>
                <a:ext uri="{FF2B5EF4-FFF2-40B4-BE49-F238E27FC236}">
                  <a16:creationId xmlns:a16="http://schemas.microsoft.com/office/drawing/2014/main" id="{FF78EF09-B52F-4EA8-AB18-3762585E12D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799039" y="323108"/>
              <a:ext cx="2010374" cy="328644"/>
            </a:xfrm>
            <a:prstGeom prst="rect">
              <a:avLst/>
            </a:prstGeom>
          </p:spPr>
        </p:pic>
      </p:grpSp>
      <p:sp>
        <p:nvSpPr>
          <p:cNvPr id="26" name="Text Placeholder 14">
            <a:extLst>
              <a:ext uri="{FF2B5EF4-FFF2-40B4-BE49-F238E27FC236}">
                <a16:creationId xmlns:a16="http://schemas.microsoft.com/office/drawing/2014/main" id="{11ABB0D8-B885-46BC-9D63-50B5A2079A87}"/>
              </a:ext>
            </a:extLst>
          </p:cNvPr>
          <p:cNvSpPr>
            <a:spLocks noGrp="1"/>
          </p:cNvSpPr>
          <p:nvPr>
            <p:ph type="body" sz="quarter" idx="14" hasCustomPrompt="1"/>
          </p:nvPr>
        </p:nvSpPr>
        <p:spPr>
          <a:xfrm>
            <a:off x="381002" y="1324749"/>
            <a:ext cx="4208583" cy="830997"/>
          </a:xfrm>
        </p:spPr>
        <p:txBody>
          <a:bodyPr tIns="0" anchor="b" anchorCtr="0">
            <a:noAutofit/>
          </a:bodyPr>
          <a:lstStyle>
            <a:lvl1pPr>
              <a:lnSpc>
                <a:spcPct val="90000"/>
              </a:lnSpc>
              <a:spcBef>
                <a:spcPts val="500"/>
              </a:spcBef>
              <a:defRPr sz="2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Title</a:t>
            </a:r>
          </a:p>
        </p:txBody>
      </p:sp>
      <p:sp>
        <p:nvSpPr>
          <p:cNvPr id="27" name="Text Placeholder 9">
            <a:extLst>
              <a:ext uri="{FF2B5EF4-FFF2-40B4-BE49-F238E27FC236}">
                <a16:creationId xmlns:a16="http://schemas.microsoft.com/office/drawing/2014/main" id="{F74BD759-4004-436F-A102-DB1FC2A7896A}"/>
              </a:ext>
            </a:extLst>
          </p:cNvPr>
          <p:cNvSpPr>
            <a:spLocks noGrp="1"/>
          </p:cNvSpPr>
          <p:nvPr>
            <p:ph type="body" sz="quarter" idx="15"/>
          </p:nvPr>
        </p:nvSpPr>
        <p:spPr>
          <a:xfrm>
            <a:off x="381002" y="2278798"/>
            <a:ext cx="4208189" cy="19803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28" name="TextBox 27">
            <a:extLst>
              <a:ext uri="{FF2B5EF4-FFF2-40B4-BE49-F238E27FC236}">
                <a16:creationId xmlns:a16="http://schemas.microsoft.com/office/drawing/2014/main" id="{F994D3B4-BE26-40EB-BFE2-8E4A22C08091}"/>
              </a:ext>
            </a:extLst>
          </p:cNvPr>
          <p:cNvSpPr txBox="1"/>
          <p:nvPr userDrawn="1"/>
        </p:nvSpPr>
        <p:spPr>
          <a:xfrm>
            <a:off x="11454739" y="6472935"/>
            <a:ext cx="353085" cy="122429"/>
          </a:xfrm>
          <a:prstGeom prst="rect">
            <a:avLst/>
          </a:prstGeom>
          <a:noFill/>
        </p:spPr>
        <p:txBody>
          <a:bodyPr wrap="square" lIns="0" tIns="0" rIns="0" bIns="0" rtlCol="0">
            <a:noAutofit/>
          </a:bodyPr>
          <a:lstStyle/>
          <a:p>
            <a:pPr marL="0" algn="r" defTabSz="457200" rtl="0" eaLnBrk="1" latinLnBrk="0" hangingPunct="1"/>
            <a:fld id="{CDB435D5-777C-4922-976B-8C95AF7AC8DD}" type="slidenum">
              <a:rPr lang="en-US" sz="700" b="1" i="0" kern="1200" smtClean="0">
                <a:solidFill>
                  <a:schemeClr val="bg1"/>
                </a:solidFill>
                <a:latin typeface="Arial"/>
                <a:ea typeface="+mn-ea"/>
                <a:cs typeface="Arial"/>
              </a:rPr>
              <a:pPr marL="0" algn="r" defTabSz="457200" rtl="0" eaLnBrk="1" latinLnBrk="0" hangingPunct="1"/>
              <a:t>‹#›</a:t>
            </a:fld>
            <a:endParaRPr lang="en-US" sz="700" b="1" i="0" kern="1200" err="1">
              <a:solidFill>
                <a:schemeClr val="bg1"/>
              </a:solidFill>
              <a:latin typeface="Arial"/>
              <a:ea typeface="+mn-ea"/>
              <a:cs typeface="Arial"/>
            </a:endParaRPr>
          </a:p>
        </p:txBody>
      </p:sp>
      <p:sp>
        <p:nvSpPr>
          <p:cNvPr id="30" name="Text Placeholder 9">
            <a:extLst>
              <a:ext uri="{FF2B5EF4-FFF2-40B4-BE49-F238E27FC236}">
                <a16:creationId xmlns:a16="http://schemas.microsoft.com/office/drawing/2014/main" id="{9202D8D0-2FBC-4019-B9E5-5D0FEC55F3D2}"/>
              </a:ext>
            </a:extLst>
          </p:cNvPr>
          <p:cNvSpPr>
            <a:spLocks noGrp="1"/>
          </p:cNvSpPr>
          <p:nvPr>
            <p:ph type="body" sz="quarter" idx="16"/>
          </p:nvPr>
        </p:nvSpPr>
        <p:spPr>
          <a:xfrm>
            <a:off x="381002" y="4880136"/>
            <a:ext cx="4208189" cy="1318035"/>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Tree>
    <p:extLst>
      <p:ext uri="{BB962C8B-B14F-4D97-AF65-F5344CB8AC3E}">
        <p14:creationId xmlns:p14="http://schemas.microsoft.com/office/powerpoint/2010/main" val="352729849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Full Image + Content 2">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F10B91-22C2-44E6-A335-7385F6B53E9D}"/>
              </a:ext>
            </a:extLst>
          </p:cNvPr>
          <p:cNvPicPr>
            <a:picLocks noChangeAspect="1"/>
          </p:cNvPicPr>
          <p:nvPr userDrawn="1"/>
        </p:nvPicPr>
        <p:blipFill>
          <a:blip r:embed="rId2"/>
          <a:stretch>
            <a:fillRect/>
          </a:stretch>
        </p:blipFill>
        <p:spPr>
          <a:xfrm>
            <a:off x="0" y="893"/>
            <a:ext cx="12188825" cy="6856214"/>
          </a:xfrm>
          <a:prstGeom prst="rect">
            <a:avLst/>
          </a:prstGeom>
        </p:spPr>
      </p:pic>
      <p:grpSp>
        <p:nvGrpSpPr>
          <p:cNvPr id="6" name="Group 5">
            <a:extLst>
              <a:ext uri="{FF2B5EF4-FFF2-40B4-BE49-F238E27FC236}">
                <a16:creationId xmlns:a16="http://schemas.microsoft.com/office/drawing/2014/main" id="{81960BA3-15DE-478C-A798-B11C3D7F573A}"/>
              </a:ext>
            </a:extLst>
          </p:cNvPr>
          <p:cNvGrpSpPr/>
          <p:nvPr userDrawn="1"/>
        </p:nvGrpSpPr>
        <p:grpSpPr>
          <a:xfrm>
            <a:off x="6989942" y="1"/>
            <a:ext cx="5198883" cy="3429000"/>
            <a:chOff x="6989942" y="1"/>
            <a:chExt cx="5198883" cy="3429000"/>
          </a:xfrm>
        </p:grpSpPr>
        <p:pic>
          <p:nvPicPr>
            <p:cNvPr id="21" name="Picture 20">
              <a:extLst>
                <a:ext uri="{FF2B5EF4-FFF2-40B4-BE49-F238E27FC236}">
                  <a16:creationId xmlns:a16="http://schemas.microsoft.com/office/drawing/2014/main" id="{6CB31861-7085-4BE6-BF69-CF2D769B3D09}"/>
                </a:ext>
              </a:extLst>
            </p:cNvPr>
            <p:cNvPicPr>
              <a:picLocks noChangeAspect="1"/>
            </p:cNvPicPr>
            <p:nvPr userDrawn="1"/>
          </p:nvPicPr>
          <p:blipFill rotWithShape="1">
            <a:blip r:embed="rId3"/>
            <a:srcRect l="57347" b="49986"/>
            <a:stretch/>
          </p:blipFill>
          <p:spPr>
            <a:xfrm>
              <a:off x="6989942" y="1"/>
              <a:ext cx="5198883" cy="3429000"/>
            </a:xfrm>
            <a:prstGeom prst="rect">
              <a:avLst/>
            </a:prstGeom>
          </p:spPr>
        </p:pic>
        <p:pic>
          <p:nvPicPr>
            <p:cNvPr id="22" name="Graphic 21">
              <a:extLst>
                <a:ext uri="{FF2B5EF4-FFF2-40B4-BE49-F238E27FC236}">
                  <a16:creationId xmlns:a16="http://schemas.microsoft.com/office/drawing/2014/main" id="{FF78EF09-B52F-4EA8-AB18-3762585E12D3}"/>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799039" y="323108"/>
              <a:ext cx="2010374" cy="328644"/>
            </a:xfrm>
            <a:prstGeom prst="rect">
              <a:avLst/>
            </a:prstGeom>
          </p:spPr>
        </p:pic>
      </p:grpSp>
      <p:sp>
        <p:nvSpPr>
          <p:cNvPr id="26" name="Text Placeholder 14">
            <a:extLst>
              <a:ext uri="{FF2B5EF4-FFF2-40B4-BE49-F238E27FC236}">
                <a16:creationId xmlns:a16="http://schemas.microsoft.com/office/drawing/2014/main" id="{11ABB0D8-B885-46BC-9D63-50B5A2079A87}"/>
              </a:ext>
            </a:extLst>
          </p:cNvPr>
          <p:cNvSpPr>
            <a:spLocks noGrp="1"/>
          </p:cNvSpPr>
          <p:nvPr>
            <p:ph type="body" sz="quarter" idx="14" hasCustomPrompt="1"/>
          </p:nvPr>
        </p:nvSpPr>
        <p:spPr>
          <a:xfrm>
            <a:off x="379413" y="1964774"/>
            <a:ext cx="3570795" cy="489737"/>
          </a:xfrm>
        </p:spPr>
        <p:txBody>
          <a:bodyPr tIns="0" anchor="b" anchorCtr="0"/>
          <a:lstStyle>
            <a:lvl1pPr>
              <a:lnSpc>
                <a:spcPct val="90000"/>
              </a:lnSpc>
              <a:spcBef>
                <a:spcPts val="500"/>
              </a:spcBef>
              <a:defRPr sz="2800" b="1" spc="-30" baseline="0"/>
            </a:lvl1pPr>
            <a:lvl2pPr>
              <a:spcBef>
                <a:spcPts val="0"/>
              </a:spcBef>
              <a:defRPr sz="1500" b="0" spc="-30"/>
            </a:lvl2pPr>
            <a:lvl3pPr>
              <a:spcBef>
                <a:spcPts val="0"/>
              </a:spcBef>
              <a:defRPr sz="1500" b="0" spc="-30"/>
            </a:lvl3pPr>
            <a:lvl4pPr>
              <a:spcBef>
                <a:spcPts val="0"/>
              </a:spcBef>
              <a:defRPr sz="1500" b="0" spc="-30"/>
            </a:lvl4pPr>
            <a:lvl5pPr>
              <a:spcBef>
                <a:spcPts val="0"/>
              </a:spcBef>
              <a:defRPr sz="1500" b="0" spc="-30"/>
            </a:lvl5pPr>
          </a:lstStyle>
          <a:p>
            <a:pPr lvl="0"/>
            <a:r>
              <a:rPr lang="en-US"/>
              <a:t>Insert Title</a:t>
            </a:r>
          </a:p>
        </p:txBody>
      </p:sp>
      <p:sp>
        <p:nvSpPr>
          <p:cNvPr id="27" name="Text Placeholder 9">
            <a:extLst>
              <a:ext uri="{FF2B5EF4-FFF2-40B4-BE49-F238E27FC236}">
                <a16:creationId xmlns:a16="http://schemas.microsoft.com/office/drawing/2014/main" id="{F74BD759-4004-436F-A102-DB1FC2A7896A}"/>
              </a:ext>
            </a:extLst>
          </p:cNvPr>
          <p:cNvSpPr>
            <a:spLocks noGrp="1"/>
          </p:cNvSpPr>
          <p:nvPr>
            <p:ph type="body" sz="quarter" idx="15"/>
          </p:nvPr>
        </p:nvSpPr>
        <p:spPr>
          <a:xfrm>
            <a:off x="379412" y="2577563"/>
            <a:ext cx="3570461" cy="1249060"/>
          </a:xfrm>
        </p:spPr>
        <p:txBody>
          <a:bodyPr wrap="square">
            <a:sp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28" name="TextBox 27">
            <a:extLst>
              <a:ext uri="{FF2B5EF4-FFF2-40B4-BE49-F238E27FC236}">
                <a16:creationId xmlns:a16="http://schemas.microsoft.com/office/drawing/2014/main" id="{F994D3B4-BE26-40EB-BFE2-8E4A22C08091}"/>
              </a:ext>
            </a:extLst>
          </p:cNvPr>
          <p:cNvSpPr txBox="1"/>
          <p:nvPr userDrawn="1"/>
        </p:nvSpPr>
        <p:spPr>
          <a:xfrm>
            <a:off x="11454739" y="6472935"/>
            <a:ext cx="353085" cy="122429"/>
          </a:xfrm>
          <a:prstGeom prst="rect">
            <a:avLst/>
          </a:prstGeom>
          <a:noFill/>
        </p:spPr>
        <p:txBody>
          <a:bodyPr wrap="square" lIns="0" tIns="0" rIns="0" bIns="0" rtlCol="0">
            <a:noAutofit/>
          </a:bodyPr>
          <a:lstStyle/>
          <a:p>
            <a:pPr marL="0" algn="r" defTabSz="457200" rtl="0" eaLnBrk="1" latinLnBrk="0" hangingPunct="1"/>
            <a:fld id="{CDB435D5-777C-4922-976B-8C95AF7AC8DD}" type="slidenum">
              <a:rPr lang="en-US" sz="700" b="1" i="0" kern="1200" smtClean="0">
                <a:solidFill>
                  <a:schemeClr val="bg1"/>
                </a:solidFill>
                <a:latin typeface="Arial"/>
                <a:ea typeface="+mn-ea"/>
                <a:cs typeface="Arial"/>
              </a:rPr>
              <a:pPr marL="0" algn="r" defTabSz="457200" rtl="0" eaLnBrk="1" latinLnBrk="0" hangingPunct="1"/>
              <a:t>‹#›</a:t>
            </a:fld>
            <a:endParaRPr lang="en-US" sz="700" b="1" i="0" kern="1200" err="1">
              <a:solidFill>
                <a:schemeClr val="bg1"/>
              </a:solidFill>
              <a:latin typeface="Arial"/>
              <a:ea typeface="+mn-ea"/>
              <a:cs typeface="Arial"/>
            </a:endParaRPr>
          </a:p>
        </p:txBody>
      </p:sp>
    </p:spTree>
    <p:extLst>
      <p:ext uri="{BB962C8B-B14F-4D97-AF65-F5344CB8AC3E}">
        <p14:creationId xmlns:p14="http://schemas.microsoft.com/office/powerpoint/2010/main" val="362057312"/>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sv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image" Target="../media/image9.png"/><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image" Target="../media/image5.svg"/><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30.xml"/><Relationship Id="rId7" Type="http://schemas.openxmlformats.org/officeDocument/2006/relationships/theme" Target="../theme/theme3.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5" Type="http://schemas.openxmlformats.org/officeDocument/2006/relationships/slideLayout" Target="../slideLayouts/slideLayout32.xml"/><Relationship Id="rId4" Type="http://schemas.openxmlformats.org/officeDocument/2006/relationships/slideLayout" Target="../slideLayouts/slideLayout31.xml"/><Relationship Id="rId9" Type="http://schemas.openxmlformats.org/officeDocument/2006/relationships/image" Target="../media/image15.sv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320CFBA6-9007-42B3-AA27-0BCFB62BE1C9}"/>
              </a:ext>
            </a:extLst>
          </p:cNvPr>
          <p:cNvGrpSpPr/>
          <p:nvPr userDrawn="1"/>
        </p:nvGrpSpPr>
        <p:grpSpPr>
          <a:xfrm>
            <a:off x="1" y="0"/>
            <a:ext cx="12188824" cy="6858000"/>
            <a:chOff x="1" y="0"/>
            <a:chExt cx="12188824" cy="6858000"/>
          </a:xfrm>
        </p:grpSpPr>
        <p:pic>
          <p:nvPicPr>
            <p:cNvPr id="19" name="Picture 18">
              <a:extLst>
                <a:ext uri="{FF2B5EF4-FFF2-40B4-BE49-F238E27FC236}">
                  <a16:creationId xmlns:a16="http://schemas.microsoft.com/office/drawing/2014/main" id="{A39864C2-A0FF-49F9-B0D3-AC36AFE80947}"/>
                </a:ext>
              </a:extLst>
            </p:cNvPr>
            <p:cNvPicPr>
              <a:picLocks noChangeAspect="1"/>
            </p:cNvPicPr>
            <p:nvPr userDrawn="1"/>
          </p:nvPicPr>
          <p:blipFill rotWithShape="1">
            <a:blip r:embed="rId18"/>
            <a:srcRect l="62766"/>
            <a:stretch/>
          </p:blipFill>
          <p:spPr>
            <a:xfrm>
              <a:off x="7650481" y="893"/>
              <a:ext cx="4538344" cy="6856214"/>
            </a:xfrm>
            <a:prstGeom prst="rect">
              <a:avLst/>
            </a:prstGeom>
          </p:spPr>
        </p:pic>
        <p:pic>
          <p:nvPicPr>
            <p:cNvPr id="21" name="Picture 20">
              <a:extLst>
                <a:ext uri="{FF2B5EF4-FFF2-40B4-BE49-F238E27FC236}">
                  <a16:creationId xmlns:a16="http://schemas.microsoft.com/office/drawing/2014/main" id="{7709FB90-2A84-4814-B314-0EED475B62FB}"/>
                </a:ext>
              </a:extLst>
            </p:cNvPr>
            <p:cNvPicPr>
              <a:picLocks noChangeAspect="1"/>
            </p:cNvPicPr>
            <p:nvPr userDrawn="1"/>
          </p:nvPicPr>
          <p:blipFill>
            <a:blip r:embed="rId19"/>
            <a:stretch>
              <a:fillRect/>
            </a:stretch>
          </p:blipFill>
          <p:spPr>
            <a:xfrm>
              <a:off x="9570243" y="5638124"/>
              <a:ext cx="2618581" cy="1219876"/>
            </a:xfrm>
            <a:prstGeom prst="rect">
              <a:avLst/>
            </a:prstGeom>
          </p:spPr>
        </p:pic>
        <p:pic>
          <p:nvPicPr>
            <p:cNvPr id="22" name="Picture 21">
              <a:extLst>
                <a:ext uri="{FF2B5EF4-FFF2-40B4-BE49-F238E27FC236}">
                  <a16:creationId xmlns:a16="http://schemas.microsoft.com/office/drawing/2014/main" id="{3118BFA5-455F-4892-A640-557EB766EBC7}"/>
                </a:ext>
              </a:extLst>
            </p:cNvPr>
            <p:cNvPicPr>
              <a:picLocks noChangeAspect="1"/>
            </p:cNvPicPr>
            <p:nvPr userDrawn="1"/>
          </p:nvPicPr>
          <p:blipFill>
            <a:blip r:embed="rId20"/>
            <a:stretch>
              <a:fillRect/>
            </a:stretch>
          </p:blipFill>
          <p:spPr>
            <a:xfrm>
              <a:off x="10250533" y="0"/>
              <a:ext cx="1938291" cy="1247775"/>
            </a:xfrm>
            <a:prstGeom prst="rect">
              <a:avLst/>
            </a:prstGeom>
          </p:spPr>
        </p:pic>
        <p:pic>
          <p:nvPicPr>
            <p:cNvPr id="23" name="Picture 22">
              <a:extLst>
                <a:ext uri="{FF2B5EF4-FFF2-40B4-BE49-F238E27FC236}">
                  <a16:creationId xmlns:a16="http://schemas.microsoft.com/office/drawing/2014/main" id="{D18EDB0A-DFD4-4D25-8DA6-0356B35B4B16}"/>
                </a:ext>
              </a:extLst>
            </p:cNvPr>
            <p:cNvPicPr>
              <a:picLocks noChangeAspect="1"/>
            </p:cNvPicPr>
            <p:nvPr userDrawn="1"/>
          </p:nvPicPr>
          <p:blipFill rotWithShape="1">
            <a:blip r:embed="rId18"/>
            <a:srcRect r="83506"/>
            <a:stretch/>
          </p:blipFill>
          <p:spPr>
            <a:xfrm>
              <a:off x="1" y="1962467"/>
              <a:ext cx="1435465" cy="4895532"/>
            </a:xfrm>
            <a:prstGeom prst="rect">
              <a:avLst/>
            </a:prstGeom>
          </p:spPr>
        </p:pic>
      </p:grpSp>
      <p:sp>
        <p:nvSpPr>
          <p:cNvPr id="3" name="Text Placeholder 2"/>
          <p:cNvSpPr>
            <a:spLocks noGrp="1"/>
          </p:cNvSpPr>
          <p:nvPr>
            <p:ph type="body" idx="1"/>
          </p:nvPr>
        </p:nvSpPr>
        <p:spPr>
          <a:xfrm>
            <a:off x="381001" y="1322024"/>
            <a:ext cx="9142413" cy="4888276"/>
          </a:xfrm>
          <a:prstGeom prst="rect">
            <a:avLst/>
          </a:prstGeom>
        </p:spPr>
        <p:txBody>
          <a:bodyPr vert="horz" lIns="0" tIns="0" rIns="0" bIns="0" rtlCol="0" anchor="t" anchorCtr="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3">
            <a:extLst>
              <a:ext uri="{FF2B5EF4-FFF2-40B4-BE49-F238E27FC236}">
                <a16:creationId xmlns:a16="http://schemas.microsoft.com/office/drawing/2014/main" id="{43A5BB14-D036-4AC1-9435-9025BF12CBD4}"/>
              </a:ext>
            </a:extLst>
          </p:cNvPr>
          <p:cNvSpPr txBox="1"/>
          <p:nvPr userDrawn="1"/>
        </p:nvSpPr>
        <p:spPr>
          <a:xfrm>
            <a:off x="11454739" y="6472935"/>
            <a:ext cx="353085" cy="122429"/>
          </a:xfrm>
          <a:prstGeom prst="rect">
            <a:avLst/>
          </a:prstGeom>
          <a:noFill/>
        </p:spPr>
        <p:txBody>
          <a:bodyPr wrap="square" lIns="0" tIns="0" rIns="0" bIns="0" rtlCol="0">
            <a:noAutofit/>
          </a:bodyPr>
          <a:lstStyle/>
          <a:p>
            <a:pPr marL="0" algn="r" defTabSz="457200" rtl="0" eaLnBrk="1" latinLnBrk="0" hangingPunct="1"/>
            <a:fld id="{CDB435D5-777C-4922-976B-8C95AF7AC8DD}" type="slidenum">
              <a:rPr lang="en-US" sz="700" b="1" i="0" kern="1200" smtClean="0">
                <a:solidFill>
                  <a:schemeClr val="bg1"/>
                </a:solidFill>
                <a:latin typeface="Arial"/>
                <a:ea typeface="+mn-ea"/>
                <a:cs typeface="Arial"/>
              </a:rPr>
              <a:pPr marL="0" algn="r" defTabSz="457200" rtl="0" eaLnBrk="1" latinLnBrk="0" hangingPunct="1"/>
              <a:t>‹#›</a:t>
            </a:fld>
            <a:endParaRPr lang="en-US" sz="700" b="1" i="0" kern="1200" err="1">
              <a:solidFill>
                <a:schemeClr val="bg1"/>
              </a:solidFill>
              <a:latin typeface="Arial"/>
              <a:ea typeface="+mn-ea"/>
              <a:cs typeface="Arial"/>
            </a:endParaRPr>
          </a:p>
        </p:txBody>
      </p:sp>
      <p:pic>
        <p:nvPicPr>
          <p:cNvPr id="11" name="Graphic 10">
            <a:extLst>
              <a:ext uri="{FF2B5EF4-FFF2-40B4-BE49-F238E27FC236}">
                <a16:creationId xmlns:a16="http://schemas.microsoft.com/office/drawing/2014/main" id="{9E2429EC-75D7-4D91-990B-682B1F1B8627}"/>
              </a:ext>
            </a:extLst>
          </p:cNvPr>
          <p:cNvPicPr>
            <a:picLocks noChangeAspect="1"/>
          </p:cNvPicPr>
          <p:nvPr userDrawn="1"/>
        </p:nvPicPr>
        <p:blipFill>
          <a:blip r:embed="rId21">
            <a:extLst>
              <a:ext uri="{96DAC541-7B7A-43D3-8B79-37D633B846F1}">
                <asvg:svgBlip xmlns:asvg="http://schemas.microsoft.com/office/drawing/2016/SVG/main" r:embed="rId22"/>
              </a:ext>
            </a:extLst>
          </a:blip>
          <a:stretch>
            <a:fillRect/>
          </a:stretch>
        </p:blipFill>
        <p:spPr>
          <a:xfrm>
            <a:off x="9868093" y="356442"/>
            <a:ext cx="2010377" cy="328644"/>
          </a:xfrm>
          <a:prstGeom prst="rect">
            <a:avLst/>
          </a:prstGeom>
        </p:spPr>
      </p:pic>
      <p:sp>
        <p:nvSpPr>
          <p:cNvPr id="5" name="Title Placeholder 4">
            <a:extLst>
              <a:ext uri="{FF2B5EF4-FFF2-40B4-BE49-F238E27FC236}">
                <a16:creationId xmlns:a16="http://schemas.microsoft.com/office/drawing/2014/main" id="{743C5744-BA67-47BF-AEFE-97802736D0E9}"/>
              </a:ext>
            </a:extLst>
          </p:cNvPr>
          <p:cNvSpPr>
            <a:spLocks noGrp="1"/>
          </p:cNvSpPr>
          <p:nvPr>
            <p:ph type="title"/>
          </p:nvPr>
        </p:nvSpPr>
        <p:spPr>
          <a:xfrm>
            <a:off x="381002" y="365125"/>
            <a:ext cx="7549834" cy="682625"/>
          </a:xfrm>
          <a:prstGeom prst="rect">
            <a:avLst/>
          </a:prstGeom>
        </p:spPr>
        <p:txBody>
          <a:bodyPr vert="horz" lIns="0" tIns="0" rIns="0" bIns="0" rtlCol="0" anchor="t">
            <a:noAutofit/>
          </a:bodyPr>
          <a:lstStyle/>
          <a:p>
            <a:r>
              <a:rPr lang="en-US"/>
              <a:t>Click to edit Master title style</a:t>
            </a:r>
          </a:p>
        </p:txBody>
      </p:sp>
    </p:spTree>
    <p:extLst>
      <p:ext uri="{BB962C8B-B14F-4D97-AF65-F5344CB8AC3E}">
        <p14:creationId xmlns:p14="http://schemas.microsoft.com/office/powerpoint/2010/main" val="1965783687"/>
      </p:ext>
    </p:extLst>
  </p:cSld>
  <p:clrMap bg1="lt1" tx1="dk1" bg2="lt2" tx2="dk2" accent1="accent1" accent2="accent2" accent3="accent3" accent4="accent4" accent5="accent5" accent6="accent6" hlink="hlink" folHlink="folHlink"/>
  <p:sldLayoutIdLst>
    <p:sldLayoutId id="2147483903" r:id="rId1"/>
    <p:sldLayoutId id="2147483904" r:id="rId2"/>
    <p:sldLayoutId id="2147483905" r:id="rId3"/>
    <p:sldLayoutId id="2147483906" r:id="rId4"/>
    <p:sldLayoutId id="2147483908" r:id="rId5"/>
    <p:sldLayoutId id="2147483910" r:id="rId6"/>
    <p:sldLayoutId id="2147483912" r:id="rId7"/>
    <p:sldLayoutId id="2147483914" r:id="rId8"/>
    <p:sldLayoutId id="2147483915" r:id="rId9"/>
    <p:sldLayoutId id="2147483916" r:id="rId10"/>
    <p:sldLayoutId id="2147483917" r:id="rId11"/>
    <p:sldLayoutId id="2147483918" r:id="rId12"/>
    <p:sldLayoutId id="2147483919" r:id="rId13"/>
    <p:sldLayoutId id="2147483920" r:id="rId14"/>
    <p:sldLayoutId id="2147483921" r:id="rId15"/>
    <p:sldLayoutId id="2147483922" r:id="rId16"/>
  </p:sldLayoutIdLst>
  <p:hf sldNum="0" hdr="0" dt="0"/>
  <p:txStyles>
    <p:titleStyle>
      <a:lvl1pPr algn="l" defTabSz="457200" rtl="0" eaLnBrk="1" latinLnBrk="0" hangingPunct="1">
        <a:lnSpc>
          <a:spcPct val="85000"/>
        </a:lnSpc>
        <a:spcBef>
          <a:spcPct val="0"/>
        </a:spcBef>
        <a:buNone/>
        <a:tabLst>
          <a:tab pos="2227263" algn="l"/>
        </a:tabLst>
        <a:defRPr sz="2800" b="1" i="0" kern="1200" spc="-50" baseline="0">
          <a:solidFill>
            <a:schemeClr val="tx1"/>
          </a:solidFill>
          <a:latin typeface="Arial" panose="020B0604020202020204" pitchFamily="34" charset="0"/>
          <a:ea typeface="+mj-ea"/>
          <a:cs typeface="Arial"/>
        </a:defRPr>
      </a:lvl1pPr>
    </p:titleStyle>
    <p:bodyStyle>
      <a:lvl1pPr marL="0" indent="0" algn="l" defTabSz="457200" rtl="0" eaLnBrk="1" latinLnBrk="0" hangingPunct="1">
        <a:spcBef>
          <a:spcPts val="1000"/>
        </a:spcBef>
        <a:buFont typeface="Arial"/>
        <a:buNone/>
        <a:defRPr sz="2000" kern="1200">
          <a:solidFill>
            <a:schemeClr val="tx1"/>
          </a:solidFill>
          <a:latin typeface="Arial"/>
          <a:ea typeface="+mn-ea"/>
          <a:cs typeface="Arial"/>
        </a:defRPr>
      </a:lvl1pPr>
      <a:lvl2pPr marL="174625" indent="-174625" algn="l" defTabSz="457200" rtl="0" eaLnBrk="1" latinLnBrk="0" hangingPunct="1">
        <a:spcBef>
          <a:spcPts val="500"/>
        </a:spcBef>
        <a:buClr>
          <a:schemeClr val="accent1"/>
        </a:buClr>
        <a:buFont typeface="Arial"/>
        <a:buChar char="•"/>
        <a:defRPr sz="2000" kern="1200">
          <a:solidFill>
            <a:schemeClr val="tx1"/>
          </a:solidFill>
          <a:latin typeface="Arial"/>
          <a:ea typeface="+mn-ea"/>
          <a:cs typeface="Arial"/>
        </a:defRPr>
      </a:lvl2pPr>
      <a:lvl3pPr marL="339725" indent="-165100" algn="l" defTabSz="457200" rtl="0" eaLnBrk="1" latinLnBrk="0" hangingPunct="1">
        <a:spcBef>
          <a:spcPts val="300"/>
        </a:spcBef>
        <a:buClr>
          <a:schemeClr val="accent1"/>
        </a:buClr>
        <a:buFont typeface="Lucida Grande"/>
        <a:buChar char="-"/>
        <a:defRPr sz="2000" kern="1200">
          <a:solidFill>
            <a:schemeClr val="tx1"/>
          </a:solidFill>
          <a:latin typeface="Arial"/>
          <a:ea typeface="+mn-ea"/>
          <a:cs typeface="Arial"/>
        </a:defRPr>
      </a:lvl3pPr>
      <a:lvl4pPr marL="512763" indent="-173038" algn="l" defTabSz="457200" rtl="0" eaLnBrk="1" latinLnBrk="0" hangingPunct="1">
        <a:spcBef>
          <a:spcPts val="200"/>
        </a:spcBef>
        <a:buClr>
          <a:schemeClr val="accent1"/>
        </a:buClr>
        <a:buFont typeface="Arial"/>
        <a:buChar char="•"/>
        <a:defRPr sz="2000" kern="1200">
          <a:solidFill>
            <a:schemeClr val="tx1"/>
          </a:solidFill>
          <a:latin typeface="Arial"/>
          <a:ea typeface="+mn-ea"/>
          <a:cs typeface="Arial"/>
        </a:defRPr>
      </a:lvl4pPr>
      <a:lvl5pPr marL="687388" indent="-174625" algn="l" defTabSz="457200" rtl="0" eaLnBrk="1" latinLnBrk="0" hangingPunct="1">
        <a:spcBef>
          <a:spcPts val="100"/>
        </a:spcBef>
        <a:buClr>
          <a:schemeClr val="accent1"/>
        </a:buClr>
        <a:buFont typeface="Lucida Grande"/>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12" userDrawn="1">
          <p15:clr>
            <a:srgbClr val="F26B43"/>
          </p15:clr>
        </p15:guide>
        <p15:guide id="2" pos="239" userDrawn="1">
          <p15:clr>
            <a:srgbClr val="F26B43"/>
          </p15:clr>
        </p15:guide>
        <p15:guide id="3" pos="7439">
          <p15:clr>
            <a:srgbClr val="F26B43"/>
          </p15:clr>
        </p15:guide>
        <p15:guide id="4" orient="horz" pos="660" userDrawn="1">
          <p15:clr>
            <a:srgbClr val="F26B43"/>
          </p15:clr>
        </p15:guide>
        <p15:guide id="5" orient="horz" pos="83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1111201-8D33-4882-969F-24F0C7BA1ED2}"/>
              </a:ext>
            </a:extLst>
          </p:cNvPr>
          <p:cNvPicPr>
            <a:picLocks noChangeAspect="1"/>
          </p:cNvPicPr>
          <p:nvPr userDrawn="1"/>
        </p:nvPicPr>
        <p:blipFill>
          <a:blip r:embed="rId13"/>
          <a:stretch>
            <a:fillRect/>
          </a:stretch>
        </p:blipFill>
        <p:spPr>
          <a:xfrm>
            <a:off x="0" y="893"/>
            <a:ext cx="12188825" cy="6856214"/>
          </a:xfrm>
          <a:prstGeom prst="rect">
            <a:avLst/>
          </a:prstGeom>
        </p:spPr>
      </p:pic>
      <p:sp>
        <p:nvSpPr>
          <p:cNvPr id="3" name="Text Placeholder 2"/>
          <p:cNvSpPr>
            <a:spLocks noGrp="1"/>
          </p:cNvSpPr>
          <p:nvPr>
            <p:ph type="body" idx="1"/>
          </p:nvPr>
        </p:nvSpPr>
        <p:spPr>
          <a:xfrm>
            <a:off x="381001" y="1322024"/>
            <a:ext cx="9142413" cy="4888276"/>
          </a:xfrm>
          <a:prstGeom prst="rect">
            <a:avLst/>
          </a:prstGeom>
        </p:spPr>
        <p:txBody>
          <a:bodyPr vert="horz" lIns="0" tIns="0" rIns="0" bIns="0" rtlCol="0" anchor="t" anchorCtr="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3">
            <a:extLst>
              <a:ext uri="{FF2B5EF4-FFF2-40B4-BE49-F238E27FC236}">
                <a16:creationId xmlns:a16="http://schemas.microsoft.com/office/drawing/2014/main" id="{43A5BB14-D036-4AC1-9435-9025BF12CBD4}"/>
              </a:ext>
            </a:extLst>
          </p:cNvPr>
          <p:cNvSpPr txBox="1"/>
          <p:nvPr userDrawn="1"/>
        </p:nvSpPr>
        <p:spPr>
          <a:xfrm>
            <a:off x="11454739" y="6472935"/>
            <a:ext cx="353085" cy="122429"/>
          </a:xfrm>
          <a:prstGeom prst="rect">
            <a:avLst/>
          </a:prstGeom>
          <a:noFill/>
        </p:spPr>
        <p:txBody>
          <a:bodyPr wrap="square" lIns="0" tIns="0" rIns="0" bIns="0" rtlCol="0">
            <a:noAutofit/>
          </a:bodyPr>
          <a:lstStyle/>
          <a:p>
            <a:pPr marL="0" algn="r" defTabSz="457200" rtl="0" eaLnBrk="1" latinLnBrk="0" hangingPunct="1"/>
            <a:fld id="{CDB435D5-777C-4922-976B-8C95AF7AC8DD}" type="slidenum">
              <a:rPr lang="en-US" sz="700" b="1" i="0" kern="1200" smtClean="0">
                <a:solidFill>
                  <a:schemeClr val="bg1"/>
                </a:solidFill>
                <a:latin typeface="Arial"/>
                <a:ea typeface="+mn-ea"/>
                <a:cs typeface="Arial"/>
              </a:rPr>
              <a:pPr marL="0" algn="r" defTabSz="457200" rtl="0" eaLnBrk="1" latinLnBrk="0" hangingPunct="1"/>
              <a:t>‹#›</a:t>
            </a:fld>
            <a:endParaRPr lang="en-US" sz="700" b="1" i="0" kern="1200" err="1">
              <a:solidFill>
                <a:schemeClr val="bg1"/>
              </a:solidFill>
              <a:latin typeface="Arial"/>
              <a:ea typeface="+mn-ea"/>
              <a:cs typeface="Arial"/>
            </a:endParaRPr>
          </a:p>
        </p:txBody>
      </p:sp>
      <p:pic>
        <p:nvPicPr>
          <p:cNvPr id="27" name="Graphic 26">
            <a:extLst>
              <a:ext uri="{FF2B5EF4-FFF2-40B4-BE49-F238E27FC236}">
                <a16:creationId xmlns:a16="http://schemas.microsoft.com/office/drawing/2014/main" id="{F970DC46-E068-4BE3-995C-CB1AA1F44010}"/>
              </a:ext>
            </a:extLst>
          </p:cNvPr>
          <p:cNvPicPr>
            <a:picLocks noChangeAspect="1"/>
          </p:cNvPicPr>
          <p:nvPr userDrawn="1"/>
        </p:nvPicPr>
        <p:blipFill>
          <a:blip r:embed="rId14">
            <a:extLst>
              <a:ext uri="{96DAC541-7B7A-43D3-8B79-37D633B846F1}">
                <asvg:svgBlip xmlns:asvg="http://schemas.microsoft.com/office/drawing/2016/SVG/main" r:embed="rId15"/>
              </a:ext>
            </a:extLst>
          </a:blip>
          <a:stretch>
            <a:fillRect/>
          </a:stretch>
        </p:blipFill>
        <p:spPr>
          <a:xfrm>
            <a:off x="9868093" y="356442"/>
            <a:ext cx="2010377" cy="328644"/>
          </a:xfrm>
          <a:prstGeom prst="rect">
            <a:avLst/>
          </a:prstGeom>
        </p:spPr>
      </p:pic>
      <p:sp>
        <p:nvSpPr>
          <p:cNvPr id="5" name="Title Placeholder 4">
            <a:extLst>
              <a:ext uri="{FF2B5EF4-FFF2-40B4-BE49-F238E27FC236}">
                <a16:creationId xmlns:a16="http://schemas.microsoft.com/office/drawing/2014/main" id="{77067BF9-3F36-4C9E-8690-C8EA0057D43B}"/>
              </a:ext>
            </a:extLst>
          </p:cNvPr>
          <p:cNvSpPr>
            <a:spLocks noGrp="1"/>
          </p:cNvSpPr>
          <p:nvPr>
            <p:ph type="title"/>
          </p:nvPr>
        </p:nvSpPr>
        <p:spPr>
          <a:xfrm>
            <a:off x="381001" y="365125"/>
            <a:ext cx="7549835" cy="682625"/>
          </a:xfrm>
          <a:prstGeom prst="rect">
            <a:avLst/>
          </a:prstGeom>
        </p:spPr>
        <p:txBody>
          <a:bodyPr vert="horz" lIns="0" tIns="0" rIns="0" bIns="0" rtlCol="0" anchor="t">
            <a:noAutofit/>
          </a:bodyPr>
          <a:lstStyle/>
          <a:p>
            <a:r>
              <a:rPr lang="en-US"/>
              <a:t>Click to edit Master title style</a:t>
            </a:r>
          </a:p>
        </p:txBody>
      </p:sp>
    </p:spTree>
    <p:extLst>
      <p:ext uri="{BB962C8B-B14F-4D97-AF65-F5344CB8AC3E}">
        <p14:creationId xmlns:p14="http://schemas.microsoft.com/office/powerpoint/2010/main" val="3126022258"/>
      </p:ext>
    </p:extLst>
  </p:cSld>
  <p:clrMap bg1="lt1" tx1="dk1" bg2="lt2" tx2="dk2" accent1="accent1" accent2="accent2" accent3="accent3" accent4="accent4" accent5="accent5" accent6="accent6" hlink="hlink" folHlink="folHlink"/>
  <p:sldLayoutIdLst>
    <p:sldLayoutId id="2147483932" r:id="rId1"/>
    <p:sldLayoutId id="2147483934" r:id="rId2"/>
    <p:sldLayoutId id="2147483935" r:id="rId3"/>
    <p:sldLayoutId id="2147483937" r:id="rId4"/>
    <p:sldLayoutId id="2147483938" r:id="rId5"/>
    <p:sldLayoutId id="2147483939" r:id="rId6"/>
    <p:sldLayoutId id="2147483940" r:id="rId7"/>
    <p:sldLayoutId id="2147483946" r:id="rId8"/>
    <p:sldLayoutId id="2147483947" r:id="rId9"/>
    <p:sldLayoutId id="2147483948" r:id="rId10"/>
    <p:sldLayoutId id="2147483949" r:id="rId11"/>
  </p:sldLayoutIdLst>
  <p:hf sldNum="0" hdr="0" dt="0"/>
  <p:txStyles>
    <p:titleStyle>
      <a:lvl1pPr algn="l" defTabSz="457200" rtl="0" eaLnBrk="1" latinLnBrk="0" hangingPunct="1">
        <a:lnSpc>
          <a:spcPct val="85000"/>
        </a:lnSpc>
        <a:spcBef>
          <a:spcPct val="0"/>
        </a:spcBef>
        <a:buNone/>
        <a:tabLst>
          <a:tab pos="2227263" algn="l"/>
        </a:tabLst>
        <a:defRPr sz="2800" b="1" i="0" kern="1200" spc="-50" baseline="0">
          <a:solidFill>
            <a:schemeClr val="tx1"/>
          </a:solidFill>
          <a:latin typeface="Arial" panose="020B0604020202020204" pitchFamily="34" charset="0"/>
          <a:ea typeface="+mj-ea"/>
          <a:cs typeface="Arial"/>
        </a:defRPr>
      </a:lvl1pPr>
    </p:titleStyle>
    <p:bodyStyle>
      <a:lvl1pPr marL="0" indent="0" algn="l" defTabSz="457200" rtl="0" eaLnBrk="1" latinLnBrk="0" hangingPunct="1">
        <a:spcBef>
          <a:spcPts val="1000"/>
        </a:spcBef>
        <a:buFont typeface="Arial"/>
        <a:buNone/>
        <a:defRPr sz="2000" kern="1200">
          <a:solidFill>
            <a:schemeClr val="tx1"/>
          </a:solidFill>
          <a:latin typeface="Arial"/>
          <a:ea typeface="+mn-ea"/>
          <a:cs typeface="Arial"/>
        </a:defRPr>
      </a:lvl1pPr>
      <a:lvl2pPr marL="174625" indent="-174625" algn="l" defTabSz="457200" rtl="0" eaLnBrk="1" latinLnBrk="0" hangingPunct="1">
        <a:spcBef>
          <a:spcPts val="500"/>
        </a:spcBef>
        <a:buClr>
          <a:schemeClr val="accent1"/>
        </a:buClr>
        <a:buFont typeface="Arial"/>
        <a:buChar char="•"/>
        <a:defRPr sz="2000" kern="1200">
          <a:solidFill>
            <a:schemeClr val="tx1"/>
          </a:solidFill>
          <a:latin typeface="Arial"/>
          <a:ea typeface="+mn-ea"/>
          <a:cs typeface="Arial"/>
        </a:defRPr>
      </a:lvl2pPr>
      <a:lvl3pPr marL="339725" indent="-165100" algn="l" defTabSz="457200" rtl="0" eaLnBrk="1" latinLnBrk="0" hangingPunct="1">
        <a:spcBef>
          <a:spcPts val="300"/>
        </a:spcBef>
        <a:buClr>
          <a:schemeClr val="accent1"/>
        </a:buClr>
        <a:buFont typeface="Lucida Grande"/>
        <a:buChar char="-"/>
        <a:defRPr sz="2000" kern="1200">
          <a:solidFill>
            <a:schemeClr val="tx1"/>
          </a:solidFill>
          <a:latin typeface="Arial"/>
          <a:ea typeface="+mn-ea"/>
          <a:cs typeface="Arial"/>
        </a:defRPr>
      </a:lvl3pPr>
      <a:lvl4pPr marL="512763" indent="-173038" algn="l" defTabSz="457200" rtl="0" eaLnBrk="1" latinLnBrk="0" hangingPunct="1">
        <a:spcBef>
          <a:spcPts val="200"/>
        </a:spcBef>
        <a:buClr>
          <a:schemeClr val="accent1"/>
        </a:buClr>
        <a:buFont typeface="Arial"/>
        <a:buChar char="•"/>
        <a:defRPr sz="2000" kern="1200">
          <a:solidFill>
            <a:schemeClr val="tx1"/>
          </a:solidFill>
          <a:latin typeface="Arial"/>
          <a:ea typeface="+mn-ea"/>
          <a:cs typeface="Arial"/>
        </a:defRPr>
      </a:lvl4pPr>
      <a:lvl5pPr marL="687388" indent="-174625" algn="l" defTabSz="457200" rtl="0" eaLnBrk="1" latinLnBrk="0" hangingPunct="1">
        <a:spcBef>
          <a:spcPts val="100"/>
        </a:spcBef>
        <a:buClr>
          <a:schemeClr val="accent1"/>
        </a:buClr>
        <a:buFont typeface="Lucida Grande"/>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12" userDrawn="1">
          <p15:clr>
            <a:srgbClr val="F26B43"/>
          </p15:clr>
        </p15:guide>
        <p15:guide id="2" pos="239" userDrawn="1">
          <p15:clr>
            <a:srgbClr val="F26B43"/>
          </p15:clr>
        </p15:guide>
        <p15:guide id="3" pos="7439">
          <p15:clr>
            <a:srgbClr val="F26B43"/>
          </p15:clr>
        </p15:guide>
        <p15:guide id="4" orient="horz" pos="660" userDrawn="1">
          <p15:clr>
            <a:srgbClr val="F26B43"/>
          </p15:clr>
        </p15:guide>
        <p15:guide id="5" orient="horz" pos="833"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1" y="357721"/>
            <a:ext cx="6608941" cy="690029"/>
          </a:xfrm>
          <a:prstGeom prst="rect">
            <a:avLst/>
          </a:prstGeom>
        </p:spPr>
        <p:txBody>
          <a:bodyPr vert="horz" lIns="0" tIns="0" rIns="0" bIns="0" rtlCol="0" anchor="t" anchorCtr="0">
            <a:noAutofit/>
          </a:bodyPr>
          <a:lstStyle/>
          <a:p>
            <a:endParaRPr lang="en-US"/>
          </a:p>
        </p:txBody>
      </p:sp>
      <p:sp>
        <p:nvSpPr>
          <p:cNvPr id="3" name="Text Placeholder 2"/>
          <p:cNvSpPr>
            <a:spLocks noGrp="1"/>
          </p:cNvSpPr>
          <p:nvPr>
            <p:ph type="body" idx="1"/>
          </p:nvPr>
        </p:nvSpPr>
        <p:spPr>
          <a:xfrm>
            <a:off x="381001" y="1322024"/>
            <a:ext cx="11426823" cy="4888276"/>
          </a:xfrm>
          <a:prstGeom prst="rect">
            <a:avLst/>
          </a:prstGeom>
        </p:spPr>
        <p:txBody>
          <a:bodyPr vert="horz" lIns="0" tIns="0" rIns="0" bIns="0" rtlCol="0" anchor="t" anchorCtr="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3">
            <a:extLst>
              <a:ext uri="{FF2B5EF4-FFF2-40B4-BE49-F238E27FC236}">
                <a16:creationId xmlns:a16="http://schemas.microsoft.com/office/drawing/2014/main" id="{43A5BB14-D036-4AC1-9435-9025BF12CBD4}"/>
              </a:ext>
            </a:extLst>
          </p:cNvPr>
          <p:cNvSpPr txBox="1"/>
          <p:nvPr userDrawn="1"/>
        </p:nvSpPr>
        <p:spPr>
          <a:xfrm>
            <a:off x="11454739" y="6472935"/>
            <a:ext cx="353085" cy="122429"/>
          </a:xfrm>
          <a:prstGeom prst="rect">
            <a:avLst/>
          </a:prstGeom>
          <a:noFill/>
        </p:spPr>
        <p:txBody>
          <a:bodyPr wrap="square" lIns="0" tIns="0" rIns="0" bIns="0" rtlCol="0">
            <a:noAutofit/>
          </a:bodyPr>
          <a:lstStyle/>
          <a:p>
            <a:pPr marL="0" algn="r" defTabSz="457200" rtl="0" eaLnBrk="1" latinLnBrk="0" hangingPunct="1"/>
            <a:fld id="{CDB435D5-777C-4922-976B-8C95AF7AC8DD}" type="slidenum">
              <a:rPr lang="en-US" sz="700" b="1" i="0" kern="1200" smtClean="0">
                <a:solidFill>
                  <a:schemeClr val="tx1"/>
                </a:solidFill>
                <a:latin typeface="Arial"/>
                <a:ea typeface="+mn-ea"/>
                <a:cs typeface="Arial"/>
              </a:rPr>
              <a:pPr marL="0" algn="r" defTabSz="457200" rtl="0" eaLnBrk="1" latinLnBrk="0" hangingPunct="1"/>
              <a:t>‹#›</a:t>
            </a:fld>
            <a:endParaRPr lang="en-US" sz="700" b="1" i="0" kern="1200" err="1">
              <a:solidFill>
                <a:schemeClr val="tx1"/>
              </a:solidFill>
              <a:latin typeface="Arial"/>
              <a:ea typeface="+mn-ea"/>
              <a:cs typeface="Arial"/>
            </a:endParaRPr>
          </a:p>
        </p:txBody>
      </p:sp>
      <p:sp>
        <p:nvSpPr>
          <p:cNvPr id="10" name="Rectangle 9">
            <a:extLst>
              <a:ext uri="{FF2B5EF4-FFF2-40B4-BE49-F238E27FC236}">
                <a16:creationId xmlns:a16="http://schemas.microsoft.com/office/drawing/2014/main" id="{BE111FAC-D0E4-4BBA-92AA-8EB0FD97D243}"/>
              </a:ext>
            </a:extLst>
          </p:cNvPr>
          <p:cNvSpPr/>
          <p:nvPr userDrawn="1"/>
        </p:nvSpPr>
        <p:spPr>
          <a:xfrm>
            <a:off x="-1" y="6812281"/>
            <a:ext cx="12188826"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41">
            <a:extLst>
              <a:ext uri="{FF2B5EF4-FFF2-40B4-BE49-F238E27FC236}">
                <a16:creationId xmlns:a16="http://schemas.microsoft.com/office/drawing/2014/main" id="{541202CC-94B5-442C-92E1-B478268C118E}"/>
              </a:ext>
            </a:extLst>
          </p:cNvPr>
          <p:cNvSpPr txBox="1">
            <a:spLocks/>
          </p:cNvSpPr>
          <p:nvPr userDrawn="1"/>
        </p:nvSpPr>
        <p:spPr>
          <a:xfrm rot="16200000">
            <a:off x="9347536" y="515572"/>
            <a:ext cx="520273" cy="520269"/>
          </a:xfrm>
          <a:custGeom>
            <a:avLst/>
            <a:gdLst>
              <a:gd name="connsiteX0" fmla="*/ 265718 w 531436"/>
              <a:gd name="connsiteY0" fmla="*/ 0 h 531432"/>
              <a:gd name="connsiteX1" fmla="*/ 531436 w 531436"/>
              <a:gd name="connsiteY1" fmla="*/ 265716 h 531432"/>
              <a:gd name="connsiteX2" fmla="*/ 265718 w 531436"/>
              <a:gd name="connsiteY2" fmla="*/ 531432 h 531432"/>
              <a:gd name="connsiteX3" fmla="*/ 0 w 531436"/>
              <a:gd name="connsiteY3" fmla="*/ 265716 h 531432"/>
              <a:gd name="connsiteX4" fmla="*/ 265718 w 531436"/>
              <a:gd name="connsiteY4" fmla="*/ 0 h 531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436" h="531432">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bg1">
              <a:lumMod val="85000"/>
              <a:alpha val="50000"/>
            </a:schemeClr>
          </a:solidFill>
        </p:spPr>
        <p:txBody>
          <a:bodyPr wrap="square">
            <a:noAutofit/>
          </a:bodyPr>
          <a:lstStyle>
            <a:lvl1pPr marL="0" indent="0" algn="l" defTabSz="457200" rtl="0" eaLnBrk="1" latinLnBrk="0" hangingPunct="1">
              <a:spcBef>
                <a:spcPts val="1000"/>
              </a:spcBef>
              <a:buFont typeface="Arial"/>
              <a:buNone/>
              <a:defRPr sz="1400" kern="1200">
                <a:solidFill>
                  <a:schemeClr val="bg1">
                    <a:alpha val="0"/>
                  </a:schemeClr>
                </a:solidFill>
                <a:latin typeface="Arial"/>
                <a:ea typeface="+mn-ea"/>
                <a:cs typeface="Arial"/>
              </a:defRPr>
            </a:lvl1pPr>
            <a:lvl2pPr marL="174625" indent="-174625" algn="l" defTabSz="457200" rtl="0" eaLnBrk="1" latinLnBrk="0" hangingPunct="1">
              <a:spcBef>
                <a:spcPts val="500"/>
              </a:spcBef>
              <a:buClr>
                <a:schemeClr val="accent1"/>
              </a:buClr>
              <a:buFont typeface="Arial"/>
              <a:buChar char="•"/>
              <a:defRPr sz="1400" kern="1200">
                <a:solidFill>
                  <a:schemeClr val="tx1"/>
                </a:solidFill>
                <a:latin typeface="Arial"/>
                <a:ea typeface="+mn-ea"/>
                <a:cs typeface="Arial"/>
              </a:defRPr>
            </a:lvl2pPr>
            <a:lvl3pPr marL="339725" indent="-165100" algn="l" defTabSz="457200" rtl="0" eaLnBrk="1" latinLnBrk="0" hangingPunct="1">
              <a:spcBef>
                <a:spcPts val="300"/>
              </a:spcBef>
              <a:buClr>
                <a:schemeClr val="accent1"/>
              </a:buClr>
              <a:buFont typeface="Lucida Grande"/>
              <a:buChar char="-"/>
              <a:defRPr sz="1400" kern="1200">
                <a:solidFill>
                  <a:schemeClr val="tx1"/>
                </a:solidFill>
                <a:latin typeface="Arial"/>
                <a:ea typeface="+mn-ea"/>
                <a:cs typeface="Arial"/>
              </a:defRPr>
            </a:lvl3pPr>
            <a:lvl4pPr marL="512763" indent="-173038" algn="l" defTabSz="457200" rtl="0" eaLnBrk="1" latinLnBrk="0" hangingPunct="1">
              <a:spcBef>
                <a:spcPts val="200"/>
              </a:spcBef>
              <a:buClr>
                <a:schemeClr val="accent1"/>
              </a:buClr>
              <a:buFont typeface="Arial"/>
              <a:buChar char="•"/>
              <a:defRPr sz="1400" kern="1200">
                <a:solidFill>
                  <a:schemeClr val="tx1"/>
                </a:solidFill>
                <a:latin typeface="Arial"/>
                <a:ea typeface="+mn-ea"/>
                <a:cs typeface="Arial"/>
              </a:defRPr>
            </a:lvl4pPr>
            <a:lvl5pPr marL="687388" indent="-174625" algn="l" defTabSz="457200" rtl="0" eaLnBrk="1" latinLnBrk="0" hangingPunct="1">
              <a:spcBef>
                <a:spcPts val="100"/>
              </a:spcBef>
              <a:buClr>
                <a:schemeClr val="accent1"/>
              </a:buClr>
              <a:buFont typeface="Lucida Grande"/>
              <a:buChar char="-"/>
              <a:defRPr sz="14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t> </a:t>
            </a:r>
          </a:p>
        </p:txBody>
      </p:sp>
      <p:sp>
        <p:nvSpPr>
          <p:cNvPr id="16" name="TextBox 15">
            <a:extLst>
              <a:ext uri="{FF2B5EF4-FFF2-40B4-BE49-F238E27FC236}">
                <a16:creationId xmlns:a16="http://schemas.microsoft.com/office/drawing/2014/main" id="{42EDF6A8-A828-4C8E-8DCC-8294A4F43BB9}"/>
              </a:ext>
            </a:extLst>
          </p:cNvPr>
          <p:cNvSpPr txBox="1">
            <a:spLocks/>
          </p:cNvSpPr>
          <p:nvPr userDrawn="1"/>
        </p:nvSpPr>
        <p:spPr>
          <a:xfrm>
            <a:off x="7040088" y="0"/>
            <a:ext cx="2010727" cy="783591"/>
          </a:xfrm>
          <a:custGeom>
            <a:avLst/>
            <a:gdLst>
              <a:gd name="connsiteX0" fmla="*/ 0 w 2010727"/>
              <a:gd name="connsiteY0" fmla="*/ 0 h 783591"/>
              <a:gd name="connsiteX1" fmla="*/ 554656 w 2010727"/>
              <a:gd name="connsiteY1" fmla="*/ 0 h 783591"/>
              <a:gd name="connsiteX2" fmla="*/ 572969 w 2010727"/>
              <a:gd name="connsiteY2" fmla="*/ 33738 h 783591"/>
              <a:gd name="connsiteX3" fmla="*/ 1005363 w 2010727"/>
              <a:gd name="connsiteY3" fmla="*/ 263640 h 783591"/>
              <a:gd name="connsiteX4" fmla="*/ 1437757 w 2010727"/>
              <a:gd name="connsiteY4" fmla="*/ 33738 h 783591"/>
              <a:gd name="connsiteX5" fmla="*/ 1456070 w 2010727"/>
              <a:gd name="connsiteY5" fmla="*/ 0 h 783591"/>
              <a:gd name="connsiteX6" fmla="*/ 2010727 w 2010727"/>
              <a:gd name="connsiteY6" fmla="*/ 0 h 783591"/>
              <a:gd name="connsiteX7" fmla="*/ 1964925 w 2010727"/>
              <a:gd name="connsiteY7" fmla="*/ 147550 h 783591"/>
              <a:gd name="connsiteX8" fmla="*/ 1005363 w 2010727"/>
              <a:gd name="connsiteY8" fmla="*/ 783591 h 783591"/>
              <a:gd name="connsiteX9" fmla="*/ 45802 w 2010727"/>
              <a:gd name="connsiteY9" fmla="*/ 147550 h 78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10727" h="783591">
                <a:moveTo>
                  <a:pt x="0" y="0"/>
                </a:moveTo>
                <a:lnTo>
                  <a:pt x="554656" y="0"/>
                </a:lnTo>
                <a:lnTo>
                  <a:pt x="572969" y="33738"/>
                </a:lnTo>
                <a:cubicBezTo>
                  <a:pt x="666677" y="172444"/>
                  <a:pt x="825370" y="263640"/>
                  <a:pt x="1005363" y="263640"/>
                </a:cubicBezTo>
                <a:cubicBezTo>
                  <a:pt x="1185356" y="263640"/>
                  <a:pt x="1344049" y="172444"/>
                  <a:pt x="1437757" y="33738"/>
                </a:cubicBezTo>
                <a:lnTo>
                  <a:pt x="1456070" y="0"/>
                </a:lnTo>
                <a:lnTo>
                  <a:pt x="2010727" y="0"/>
                </a:lnTo>
                <a:lnTo>
                  <a:pt x="1964925" y="147550"/>
                </a:lnTo>
                <a:cubicBezTo>
                  <a:pt x="1806831" y="521325"/>
                  <a:pt x="1436725" y="783591"/>
                  <a:pt x="1005363" y="783591"/>
                </a:cubicBezTo>
                <a:cubicBezTo>
                  <a:pt x="574001" y="783591"/>
                  <a:pt x="203895" y="521325"/>
                  <a:pt x="45802" y="147550"/>
                </a:cubicBezTo>
                <a:close/>
              </a:path>
            </a:pathLst>
          </a:custGeom>
          <a:solidFill>
            <a:schemeClr val="bg1">
              <a:lumMod val="85000"/>
              <a:alpha val="50000"/>
            </a:schemeClr>
          </a:solidFill>
        </p:spPr>
        <p:txBody>
          <a:bodyPr wrap="square">
            <a:noAutofit/>
          </a:bodyPr>
          <a:lstStyle>
            <a:lvl1pPr marL="0" indent="0" algn="l" defTabSz="457200" rtl="0" eaLnBrk="1" latinLnBrk="0" hangingPunct="1">
              <a:spcBef>
                <a:spcPts val="1000"/>
              </a:spcBef>
              <a:buFont typeface="Arial"/>
              <a:buNone/>
              <a:defRPr sz="2000" kern="1200">
                <a:solidFill>
                  <a:schemeClr val="bg1">
                    <a:alpha val="0"/>
                  </a:schemeClr>
                </a:solidFill>
                <a:latin typeface="Arial"/>
                <a:ea typeface="+mn-ea"/>
                <a:cs typeface="Arial"/>
              </a:defRPr>
            </a:lvl1pPr>
            <a:lvl2pPr marL="174625" indent="-174625" algn="l" defTabSz="457200" rtl="0" eaLnBrk="1" latinLnBrk="0" hangingPunct="1">
              <a:spcBef>
                <a:spcPts val="500"/>
              </a:spcBef>
              <a:buClr>
                <a:schemeClr val="accent1"/>
              </a:buClr>
              <a:buFont typeface="Arial"/>
              <a:buChar char="•"/>
              <a:defRPr sz="2000" kern="1200">
                <a:solidFill>
                  <a:schemeClr val="tx1"/>
                </a:solidFill>
                <a:latin typeface="Arial"/>
                <a:ea typeface="+mn-ea"/>
                <a:cs typeface="Arial"/>
              </a:defRPr>
            </a:lvl2pPr>
            <a:lvl3pPr marL="339725" indent="-165100" algn="l" defTabSz="457200" rtl="0" eaLnBrk="1" latinLnBrk="0" hangingPunct="1">
              <a:spcBef>
                <a:spcPts val="300"/>
              </a:spcBef>
              <a:buClr>
                <a:schemeClr val="accent1"/>
              </a:buClr>
              <a:buFont typeface="Lucida Grande"/>
              <a:buChar char="-"/>
              <a:defRPr sz="2000" kern="1200">
                <a:solidFill>
                  <a:schemeClr val="tx1"/>
                </a:solidFill>
                <a:latin typeface="Arial"/>
                <a:ea typeface="+mn-ea"/>
                <a:cs typeface="Arial"/>
              </a:defRPr>
            </a:lvl3pPr>
            <a:lvl4pPr marL="512763" indent="-173038" algn="l" defTabSz="457200" rtl="0" eaLnBrk="1" latinLnBrk="0" hangingPunct="1">
              <a:spcBef>
                <a:spcPts val="200"/>
              </a:spcBef>
              <a:buClr>
                <a:schemeClr val="accent1"/>
              </a:buClr>
              <a:buFont typeface="Arial"/>
              <a:buChar char="•"/>
              <a:defRPr sz="2000" kern="1200">
                <a:solidFill>
                  <a:schemeClr val="tx1"/>
                </a:solidFill>
                <a:latin typeface="Arial"/>
                <a:ea typeface="+mn-ea"/>
                <a:cs typeface="Arial"/>
              </a:defRPr>
            </a:lvl4pPr>
            <a:lvl5pPr marL="687388" indent="-174625" algn="l" defTabSz="457200" rtl="0" eaLnBrk="1" latinLnBrk="0" hangingPunct="1">
              <a:spcBef>
                <a:spcPts val="100"/>
              </a:spcBef>
              <a:buClr>
                <a:schemeClr val="accent1"/>
              </a:buClr>
              <a:buFont typeface="Lucida Grande"/>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t> </a:t>
            </a:r>
          </a:p>
        </p:txBody>
      </p:sp>
      <p:grpSp>
        <p:nvGrpSpPr>
          <p:cNvPr id="9" name="Group 8">
            <a:extLst>
              <a:ext uri="{FF2B5EF4-FFF2-40B4-BE49-F238E27FC236}">
                <a16:creationId xmlns:a16="http://schemas.microsoft.com/office/drawing/2014/main" id="{0AB52186-A589-4C07-BFFD-9F71E3E7FFAF}"/>
              </a:ext>
            </a:extLst>
          </p:cNvPr>
          <p:cNvGrpSpPr/>
          <p:nvPr userDrawn="1"/>
        </p:nvGrpSpPr>
        <p:grpSpPr>
          <a:xfrm>
            <a:off x="6989946" y="244608"/>
            <a:ext cx="4971452" cy="549346"/>
            <a:chOff x="6989946" y="244608"/>
            <a:chExt cx="4971452" cy="549346"/>
          </a:xfrm>
        </p:grpSpPr>
        <p:sp>
          <p:nvSpPr>
            <p:cNvPr id="20" name="Freeform: Shape 19">
              <a:extLst>
                <a:ext uri="{FF2B5EF4-FFF2-40B4-BE49-F238E27FC236}">
                  <a16:creationId xmlns:a16="http://schemas.microsoft.com/office/drawing/2014/main" id="{1BFB8933-A4CE-469D-B507-8AA0924EC179}"/>
                </a:ext>
              </a:extLst>
            </p:cNvPr>
            <p:cNvSpPr/>
            <p:nvPr userDrawn="1"/>
          </p:nvSpPr>
          <p:spPr>
            <a:xfrm rot="5400000">
              <a:off x="11021749" y="-145696"/>
              <a:ext cx="549346" cy="1329953"/>
            </a:xfrm>
            <a:custGeom>
              <a:avLst/>
              <a:gdLst>
                <a:gd name="connsiteX0" fmla="*/ 520400 w 549346"/>
                <a:gd name="connsiteY0" fmla="*/ 28951 h 1329953"/>
                <a:gd name="connsiteX1" fmla="*/ 520400 w 549346"/>
                <a:gd name="connsiteY1" fmla="*/ 7 h 1329953"/>
                <a:gd name="connsiteX2" fmla="*/ 549346 w 549346"/>
                <a:gd name="connsiteY2" fmla="*/ 7 h 1329953"/>
                <a:gd name="connsiteX3" fmla="*/ 549346 w 549346"/>
                <a:gd name="connsiteY3" fmla="*/ 28951 h 1329953"/>
                <a:gd name="connsiteX4" fmla="*/ 520400 w 549346"/>
                <a:gd name="connsiteY4" fmla="*/ 289151 h 1329953"/>
                <a:gd name="connsiteX5" fmla="*/ 520400 w 549346"/>
                <a:gd name="connsiteY5" fmla="*/ 260207 h 1329953"/>
                <a:gd name="connsiteX6" fmla="*/ 549346 w 549346"/>
                <a:gd name="connsiteY6" fmla="*/ 260207 h 1329953"/>
                <a:gd name="connsiteX7" fmla="*/ 549346 w 549346"/>
                <a:gd name="connsiteY7" fmla="*/ 289151 h 1329953"/>
                <a:gd name="connsiteX8" fmla="*/ 520400 w 549346"/>
                <a:gd name="connsiteY8" fmla="*/ 549351 h 1329953"/>
                <a:gd name="connsiteX9" fmla="*/ 520400 w 549346"/>
                <a:gd name="connsiteY9" fmla="*/ 520407 h 1329953"/>
                <a:gd name="connsiteX10" fmla="*/ 549346 w 549346"/>
                <a:gd name="connsiteY10" fmla="*/ 520407 h 1329953"/>
                <a:gd name="connsiteX11" fmla="*/ 549346 w 549346"/>
                <a:gd name="connsiteY11" fmla="*/ 549351 h 1329953"/>
                <a:gd name="connsiteX12" fmla="*/ 520400 w 549346"/>
                <a:gd name="connsiteY12" fmla="*/ 809555 h 1329953"/>
                <a:gd name="connsiteX13" fmla="*/ 520400 w 549346"/>
                <a:gd name="connsiteY13" fmla="*/ 780609 h 1329953"/>
                <a:gd name="connsiteX14" fmla="*/ 549346 w 549346"/>
                <a:gd name="connsiteY14" fmla="*/ 780609 h 1329953"/>
                <a:gd name="connsiteX15" fmla="*/ 549346 w 549346"/>
                <a:gd name="connsiteY15" fmla="*/ 809555 h 1329953"/>
                <a:gd name="connsiteX16" fmla="*/ 520400 w 549346"/>
                <a:gd name="connsiteY16" fmla="*/ 1069753 h 1329953"/>
                <a:gd name="connsiteX17" fmla="*/ 520400 w 549346"/>
                <a:gd name="connsiteY17" fmla="*/ 1040809 h 1329953"/>
                <a:gd name="connsiteX18" fmla="*/ 549346 w 549346"/>
                <a:gd name="connsiteY18" fmla="*/ 1040809 h 1329953"/>
                <a:gd name="connsiteX19" fmla="*/ 549346 w 549346"/>
                <a:gd name="connsiteY19" fmla="*/ 1069753 h 1329953"/>
                <a:gd name="connsiteX20" fmla="*/ 520400 w 549346"/>
                <a:gd name="connsiteY20" fmla="*/ 1329953 h 1329953"/>
                <a:gd name="connsiteX21" fmla="*/ 520400 w 549346"/>
                <a:gd name="connsiteY21" fmla="*/ 1301009 h 1329953"/>
                <a:gd name="connsiteX22" fmla="*/ 549346 w 549346"/>
                <a:gd name="connsiteY22" fmla="*/ 1301009 h 1329953"/>
                <a:gd name="connsiteX23" fmla="*/ 549346 w 549346"/>
                <a:gd name="connsiteY23" fmla="*/ 1329953 h 1329953"/>
                <a:gd name="connsiteX24" fmla="*/ 260201 w 549346"/>
                <a:gd name="connsiteY24" fmla="*/ 28949 h 1329953"/>
                <a:gd name="connsiteX25" fmla="*/ 260201 w 549346"/>
                <a:gd name="connsiteY25" fmla="*/ 3 h 1329953"/>
                <a:gd name="connsiteX26" fmla="*/ 289145 w 549346"/>
                <a:gd name="connsiteY26" fmla="*/ 3 h 1329953"/>
                <a:gd name="connsiteX27" fmla="*/ 289145 w 549346"/>
                <a:gd name="connsiteY27" fmla="*/ 28949 h 1329953"/>
                <a:gd name="connsiteX28" fmla="*/ 0 w 549346"/>
                <a:gd name="connsiteY28" fmla="*/ 28947 h 1329953"/>
                <a:gd name="connsiteX29" fmla="*/ 0 w 549346"/>
                <a:gd name="connsiteY29" fmla="*/ 0 h 1329953"/>
                <a:gd name="connsiteX30" fmla="*/ 28944 w 549346"/>
                <a:gd name="connsiteY30" fmla="*/ 0 h 1329953"/>
                <a:gd name="connsiteX31" fmla="*/ 28944 w 549346"/>
                <a:gd name="connsiteY31" fmla="*/ 28947 h 1329953"/>
                <a:gd name="connsiteX32" fmla="*/ 0 w 549346"/>
                <a:gd name="connsiteY32" fmla="*/ 289147 h 1329953"/>
                <a:gd name="connsiteX33" fmla="*/ 0 w 549346"/>
                <a:gd name="connsiteY33" fmla="*/ 260203 h 1329953"/>
                <a:gd name="connsiteX34" fmla="*/ 28944 w 549346"/>
                <a:gd name="connsiteY34" fmla="*/ 260203 h 1329953"/>
                <a:gd name="connsiteX35" fmla="*/ 28944 w 549346"/>
                <a:gd name="connsiteY35" fmla="*/ 289147 h 1329953"/>
                <a:gd name="connsiteX36" fmla="*/ 0 w 549346"/>
                <a:gd name="connsiteY36" fmla="*/ 549347 h 1329953"/>
                <a:gd name="connsiteX37" fmla="*/ 0 w 549346"/>
                <a:gd name="connsiteY37" fmla="*/ 520403 h 1329953"/>
                <a:gd name="connsiteX38" fmla="*/ 28944 w 549346"/>
                <a:gd name="connsiteY38" fmla="*/ 520403 h 1329953"/>
                <a:gd name="connsiteX39" fmla="*/ 28944 w 549346"/>
                <a:gd name="connsiteY39" fmla="*/ 549347 h 1329953"/>
                <a:gd name="connsiteX40" fmla="*/ 0 w 549346"/>
                <a:gd name="connsiteY40" fmla="*/ 809549 h 1329953"/>
                <a:gd name="connsiteX41" fmla="*/ 0 w 549346"/>
                <a:gd name="connsiteY41" fmla="*/ 780603 h 1329953"/>
                <a:gd name="connsiteX42" fmla="*/ 28944 w 549346"/>
                <a:gd name="connsiteY42" fmla="*/ 780603 h 1329953"/>
                <a:gd name="connsiteX43" fmla="*/ 28944 w 549346"/>
                <a:gd name="connsiteY43" fmla="*/ 809549 h 1329953"/>
                <a:gd name="connsiteX44" fmla="*/ 0 w 549346"/>
                <a:gd name="connsiteY44" fmla="*/ 1069747 h 1329953"/>
                <a:gd name="connsiteX45" fmla="*/ 0 w 549346"/>
                <a:gd name="connsiteY45" fmla="*/ 1040803 h 1329953"/>
                <a:gd name="connsiteX46" fmla="*/ 28944 w 549346"/>
                <a:gd name="connsiteY46" fmla="*/ 1040803 h 1329953"/>
                <a:gd name="connsiteX47" fmla="*/ 28944 w 549346"/>
                <a:gd name="connsiteY47" fmla="*/ 1069747 h 1329953"/>
                <a:gd name="connsiteX48" fmla="*/ 0 w 549346"/>
                <a:gd name="connsiteY48" fmla="*/ 1329947 h 1329953"/>
                <a:gd name="connsiteX49" fmla="*/ 0 w 549346"/>
                <a:gd name="connsiteY49" fmla="*/ 1301003 h 1329953"/>
                <a:gd name="connsiteX50" fmla="*/ 28944 w 549346"/>
                <a:gd name="connsiteY50" fmla="*/ 1301003 h 1329953"/>
                <a:gd name="connsiteX51" fmla="*/ 28944 w 549346"/>
                <a:gd name="connsiteY51" fmla="*/ 1329947 h 1329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49346" h="1329953">
                  <a:moveTo>
                    <a:pt x="520400" y="28951"/>
                  </a:moveTo>
                  <a:lnTo>
                    <a:pt x="520400" y="7"/>
                  </a:lnTo>
                  <a:lnTo>
                    <a:pt x="549346" y="7"/>
                  </a:lnTo>
                  <a:lnTo>
                    <a:pt x="549346" y="28951"/>
                  </a:lnTo>
                  <a:close/>
                  <a:moveTo>
                    <a:pt x="520400" y="289151"/>
                  </a:moveTo>
                  <a:lnTo>
                    <a:pt x="520400" y="260207"/>
                  </a:lnTo>
                  <a:lnTo>
                    <a:pt x="549346" y="260207"/>
                  </a:lnTo>
                  <a:lnTo>
                    <a:pt x="549346" y="289151"/>
                  </a:lnTo>
                  <a:close/>
                  <a:moveTo>
                    <a:pt x="520400" y="549351"/>
                  </a:moveTo>
                  <a:lnTo>
                    <a:pt x="520400" y="520407"/>
                  </a:lnTo>
                  <a:lnTo>
                    <a:pt x="549346" y="520407"/>
                  </a:lnTo>
                  <a:lnTo>
                    <a:pt x="549346" y="549351"/>
                  </a:lnTo>
                  <a:close/>
                  <a:moveTo>
                    <a:pt x="520400" y="809555"/>
                  </a:moveTo>
                  <a:lnTo>
                    <a:pt x="520400" y="780609"/>
                  </a:lnTo>
                  <a:lnTo>
                    <a:pt x="549346" y="780609"/>
                  </a:lnTo>
                  <a:lnTo>
                    <a:pt x="549346" y="809555"/>
                  </a:lnTo>
                  <a:close/>
                  <a:moveTo>
                    <a:pt x="520400" y="1069753"/>
                  </a:moveTo>
                  <a:lnTo>
                    <a:pt x="520400" y="1040809"/>
                  </a:lnTo>
                  <a:lnTo>
                    <a:pt x="549346" y="1040809"/>
                  </a:lnTo>
                  <a:lnTo>
                    <a:pt x="549346" y="1069753"/>
                  </a:lnTo>
                  <a:close/>
                  <a:moveTo>
                    <a:pt x="520400" y="1329953"/>
                  </a:moveTo>
                  <a:lnTo>
                    <a:pt x="520400" y="1301009"/>
                  </a:lnTo>
                  <a:lnTo>
                    <a:pt x="549346" y="1301009"/>
                  </a:lnTo>
                  <a:lnTo>
                    <a:pt x="549346" y="1329953"/>
                  </a:lnTo>
                  <a:close/>
                  <a:moveTo>
                    <a:pt x="260201" y="28949"/>
                  </a:moveTo>
                  <a:lnTo>
                    <a:pt x="260201" y="3"/>
                  </a:lnTo>
                  <a:lnTo>
                    <a:pt x="289145" y="3"/>
                  </a:lnTo>
                  <a:lnTo>
                    <a:pt x="289145" y="28949"/>
                  </a:lnTo>
                  <a:close/>
                  <a:moveTo>
                    <a:pt x="0" y="28947"/>
                  </a:moveTo>
                  <a:lnTo>
                    <a:pt x="0" y="0"/>
                  </a:lnTo>
                  <a:lnTo>
                    <a:pt x="28944" y="0"/>
                  </a:lnTo>
                  <a:lnTo>
                    <a:pt x="28944" y="28947"/>
                  </a:lnTo>
                  <a:close/>
                  <a:moveTo>
                    <a:pt x="0" y="289147"/>
                  </a:moveTo>
                  <a:lnTo>
                    <a:pt x="0" y="260203"/>
                  </a:lnTo>
                  <a:lnTo>
                    <a:pt x="28944" y="260203"/>
                  </a:lnTo>
                  <a:lnTo>
                    <a:pt x="28944" y="289147"/>
                  </a:lnTo>
                  <a:close/>
                  <a:moveTo>
                    <a:pt x="0" y="549347"/>
                  </a:moveTo>
                  <a:lnTo>
                    <a:pt x="0" y="520403"/>
                  </a:lnTo>
                  <a:lnTo>
                    <a:pt x="28944" y="520403"/>
                  </a:lnTo>
                  <a:lnTo>
                    <a:pt x="28944" y="549347"/>
                  </a:lnTo>
                  <a:close/>
                  <a:moveTo>
                    <a:pt x="0" y="809549"/>
                  </a:moveTo>
                  <a:lnTo>
                    <a:pt x="0" y="780603"/>
                  </a:lnTo>
                  <a:lnTo>
                    <a:pt x="28944" y="780603"/>
                  </a:lnTo>
                  <a:lnTo>
                    <a:pt x="28944" y="809549"/>
                  </a:lnTo>
                  <a:close/>
                  <a:moveTo>
                    <a:pt x="0" y="1069747"/>
                  </a:moveTo>
                  <a:lnTo>
                    <a:pt x="0" y="1040803"/>
                  </a:lnTo>
                  <a:lnTo>
                    <a:pt x="28944" y="1040803"/>
                  </a:lnTo>
                  <a:lnTo>
                    <a:pt x="28944" y="1069747"/>
                  </a:lnTo>
                  <a:close/>
                  <a:moveTo>
                    <a:pt x="0" y="1329947"/>
                  </a:moveTo>
                  <a:lnTo>
                    <a:pt x="0" y="1301003"/>
                  </a:lnTo>
                  <a:lnTo>
                    <a:pt x="28944" y="1301003"/>
                  </a:lnTo>
                  <a:lnTo>
                    <a:pt x="28944" y="1329947"/>
                  </a:lnTo>
                  <a:close/>
                </a:path>
              </a:pathLst>
            </a:custGeom>
            <a:solidFill>
              <a:schemeClr val="tx2">
                <a:alpha val="20000"/>
              </a:schemeClr>
            </a:solidFill>
            <a:ln w="10294" cap="flat">
              <a:noFill/>
              <a:prstDash val="solid"/>
              <a:miter/>
            </a:ln>
          </p:spPr>
          <p:txBody>
            <a:bodyPr wrap="square" rtlCol="0" anchor="ctr">
              <a:noAutofit/>
            </a:bodyPr>
            <a:lstStyle/>
            <a:p>
              <a:pPr lvl="0"/>
              <a:endParaRPr lang="en-US"/>
            </a:p>
          </p:txBody>
        </p:sp>
        <p:sp>
          <p:nvSpPr>
            <p:cNvPr id="24" name="Freeform: Shape 23">
              <a:extLst>
                <a:ext uri="{FF2B5EF4-FFF2-40B4-BE49-F238E27FC236}">
                  <a16:creationId xmlns:a16="http://schemas.microsoft.com/office/drawing/2014/main" id="{2513E87F-820D-4A7A-9D31-A26D68EA0837}"/>
                </a:ext>
              </a:extLst>
            </p:cNvPr>
            <p:cNvSpPr/>
            <p:nvPr userDrawn="1"/>
          </p:nvSpPr>
          <p:spPr>
            <a:xfrm rot="5400000">
              <a:off x="7380249" y="-145695"/>
              <a:ext cx="549346" cy="1329951"/>
            </a:xfrm>
            <a:custGeom>
              <a:avLst/>
              <a:gdLst>
                <a:gd name="connsiteX0" fmla="*/ 520400 w 549346"/>
                <a:gd name="connsiteY0" fmla="*/ 28950 h 1329951"/>
                <a:gd name="connsiteX1" fmla="*/ 520400 w 549346"/>
                <a:gd name="connsiteY1" fmla="*/ 5 h 1329951"/>
                <a:gd name="connsiteX2" fmla="*/ 549346 w 549346"/>
                <a:gd name="connsiteY2" fmla="*/ 5 h 1329951"/>
                <a:gd name="connsiteX3" fmla="*/ 549346 w 549346"/>
                <a:gd name="connsiteY3" fmla="*/ 28950 h 1329951"/>
                <a:gd name="connsiteX4" fmla="*/ 520400 w 549346"/>
                <a:gd name="connsiteY4" fmla="*/ 289149 h 1329951"/>
                <a:gd name="connsiteX5" fmla="*/ 520400 w 549346"/>
                <a:gd name="connsiteY5" fmla="*/ 260205 h 1329951"/>
                <a:gd name="connsiteX6" fmla="*/ 549346 w 549346"/>
                <a:gd name="connsiteY6" fmla="*/ 260205 h 1329951"/>
                <a:gd name="connsiteX7" fmla="*/ 549346 w 549346"/>
                <a:gd name="connsiteY7" fmla="*/ 289149 h 1329951"/>
                <a:gd name="connsiteX8" fmla="*/ 520400 w 549346"/>
                <a:gd name="connsiteY8" fmla="*/ 549350 h 1329951"/>
                <a:gd name="connsiteX9" fmla="*/ 520400 w 549346"/>
                <a:gd name="connsiteY9" fmla="*/ 520405 h 1329951"/>
                <a:gd name="connsiteX10" fmla="*/ 549346 w 549346"/>
                <a:gd name="connsiteY10" fmla="*/ 520405 h 1329951"/>
                <a:gd name="connsiteX11" fmla="*/ 549346 w 549346"/>
                <a:gd name="connsiteY11" fmla="*/ 549350 h 1329951"/>
                <a:gd name="connsiteX12" fmla="*/ 520400 w 549346"/>
                <a:gd name="connsiteY12" fmla="*/ 809553 h 1329951"/>
                <a:gd name="connsiteX13" fmla="*/ 520400 w 549346"/>
                <a:gd name="connsiteY13" fmla="*/ 780608 h 1329951"/>
                <a:gd name="connsiteX14" fmla="*/ 549346 w 549346"/>
                <a:gd name="connsiteY14" fmla="*/ 780608 h 1329951"/>
                <a:gd name="connsiteX15" fmla="*/ 549346 w 549346"/>
                <a:gd name="connsiteY15" fmla="*/ 809553 h 1329951"/>
                <a:gd name="connsiteX16" fmla="*/ 520400 w 549346"/>
                <a:gd name="connsiteY16" fmla="*/ 1069751 h 1329951"/>
                <a:gd name="connsiteX17" fmla="*/ 520400 w 549346"/>
                <a:gd name="connsiteY17" fmla="*/ 1040807 h 1329951"/>
                <a:gd name="connsiteX18" fmla="*/ 549346 w 549346"/>
                <a:gd name="connsiteY18" fmla="*/ 1040807 h 1329951"/>
                <a:gd name="connsiteX19" fmla="*/ 549346 w 549346"/>
                <a:gd name="connsiteY19" fmla="*/ 1069751 h 1329951"/>
                <a:gd name="connsiteX20" fmla="*/ 520400 w 549346"/>
                <a:gd name="connsiteY20" fmla="*/ 1329951 h 1329951"/>
                <a:gd name="connsiteX21" fmla="*/ 520400 w 549346"/>
                <a:gd name="connsiteY21" fmla="*/ 1301007 h 1329951"/>
                <a:gd name="connsiteX22" fmla="*/ 549346 w 549346"/>
                <a:gd name="connsiteY22" fmla="*/ 1301007 h 1329951"/>
                <a:gd name="connsiteX23" fmla="*/ 549346 w 549346"/>
                <a:gd name="connsiteY23" fmla="*/ 1329951 h 1329951"/>
                <a:gd name="connsiteX24" fmla="*/ 260201 w 549346"/>
                <a:gd name="connsiteY24" fmla="*/ 28947 h 1329951"/>
                <a:gd name="connsiteX25" fmla="*/ 260201 w 549346"/>
                <a:gd name="connsiteY25" fmla="*/ 2 h 1329951"/>
                <a:gd name="connsiteX26" fmla="*/ 289145 w 549346"/>
                <a:gd name="connsiteY26" fmla="*/ 2 h 1329951"/>
                <a:gd name="connsiteX27" fmla="*/ 289145 w 549346"/>
                <a:gd name="connsiteY27" fmla="*/ 28947 h 1329951"/>
                <a:gd name="connsiteX28" fmla="*/ 260201 w 549346"/>
                <a:gd name="connsiteY28" fmla="*/ 289147 h 1329951"/>
                <a:gd name="connsiteX29" fmla="*/ 260201 w 549346"/>
                <a:gd name="connsiteY29" fmla="*/ 260203 h 1329951"/>
                <a:gd name="connsiteX30" fmla="*/ 289145 w 549346"/>
                <a:gd name="connsiteY30" fmla="*/ 260203 h 1329951"/>
                <a:gd name="connsiteX31" fmla="*/ 289145 w 549346"/>
                <a:gd name="connsiteY31" fmla="*/ 289147 h 1329951"/>
                <a:gd name="connsiteX32" fmla="*/ 260201 w 549346"/>
                <a:gd name="connsiteY32" fmla="*/ 549348 h 1329951"/>
                <a:gd name="connsiteX33" fmla="*/ 260201 w 549346"/>
                <a:gd name="connsiteY33" fmla="*/ 520403 h 1329951"/>
                <a:gd name="connsiteX34" fmla="*/ 289145 w 549346"/>
                <a:gd name="connsiteY34" fmla="*/ 520403 h 1329951"/>
                <a:gd name="connsiteX35" fmla="*/ 289145 w 549346"/>
                <a:gd name="connsiteY35" fmla="*/ 549348 h 1329951"/>
                <a:gd name="connsiteX36" fmla="*/ 260201 w 549346"/>
                <a:gd name="connsiteY36" fmla="*/ 809551 h 1329951"/>
                <a:gd name="connsiteX37" fmla="*/ 260201 w 549346"/>
                <a:gd name="connsiteY37" fmla="*/ 780605 h 1329951"/>
                <a:gd name="connsiteX38" fmla="*/ 289145 w 549346"/>
                <a:gd name="connsiteY38" fmla="*/ 780605 h 1329951"/>
                <a:gd name="connsiteX39" fmla="*/ 289145 w 549346"/>
                <a:gd name="connsiteY39" fmla="*/ 809551 h 1329951"/>
                <a:gd name="connsiteX40" fmla="*/ 260201 w 549346"/>
                <a:gd name="connsiteY40" fmla="*/ 1069748 h 1329951"/>
                <a:gd name="connsiteX41" fmla="*/ 260201 w 549346"/>
                <a:gd name="connsiteY41" fmla="*/ 1040804 h 1329951"/>
                <a:gd name="connsiteX42" fmla="*/ 289145 w 549346"/>
                <a:gd name="connsiteY42" fmla="*/ 1040804 h 1329951"/>
                <a:gd name="connsiteX43" fmla="*/ 289145 w 549346"/>
                <a:gd name="connsiteY43" fmla="*/ 1069748 h 1329951"/>
                <a:gd name="connsiteX44" fmla="*/ 260201 w 549346"/>
                <a:gd name="connsiteY44" fmla="*/ 1329948 h 1329951"/>
                <a:gd name="connsiteX45" fmla="*/ 260201 w 549346"/>
                <a:gd name="connsiteY45" fmla="*/ 1301004 h 1329951"/>
                <a:gd name="connsiteX46" fmla="*/ 289145 w 549346"/>
                <a:gd name="connsiteY46" fmla="*/ 1301004 h 1329951"/>
                <a:gd name="connsiteX47" fmla="*/ 289145 w 549346"/>
                <a:gd name="connsiteY47" fmla="*/ 1329948 h 1329951"/>
                <a:gd name="connsiteX48" fmla="*/ 0 w 549346"/>
                <a:gd name="connsiteY48" fmla="*/ 28945 h 1329951"/>
                <a:gd name="connsiteX49" fmla="*/ 0 w 549346"/>
                <a:gd name="connsiteY49" fmla="*/ 0 h 1329951"/>
                <a:gd name="connsiteX50" fmla="*/ 28944 w 549346"/>
                <a:gd name="connsiteY50" fmla="*/ 0 h 1329951"/>
                <a:gd name="connsiteX51" fmla="*/ 28944 w 549346"/>
                <a:gd name="connsiteY51" fmla="*/ 28945 h 1329951"/>
                <a:gd name="connsiteX52" fmla="*/ 0 w 549346"/>
                <a:gd name="connsiteY52" fmla="*/ 289145 h 1329951"/>
                <a:gd name="connsiteX53" fmla="*/ 0 w 549346"/>
                <a:gd name="connsiteY53" fmla="*/ 260201 h 1329951"/>
                <a:gd name="connsiteX54" fmla="*/ 28944 w 549346"/>
                <a:gd name="connsiteY54" fmla="*/ 260201 h 1329951"/>
                <a:gd name="connsiteX55" fmla="*/ 28944 w 549346"/>
                <a:gd name="connsiteY55" fmla="*/ 289145 h 1329951"/>
                <a:gd name="connsiteX56" fmla="*/ 0 w 549346"/>
                <a:gd name="connsiteY56" fmla="*/ 549346 h 1329951"/>
                <a:gd name="connsiteX57" fmla="*/ 0 w 549346"/>
                <a:gd name="connsiteY57" fmla="*/ 520401 h 1329951"/>
                <a:gd name="connsiteX58" fmla="*/ 28944 w 549346"/>
                <a:gd name="connsiteY58" fmla="*/ 520401 h 1329951"/>
                <a:gd name="connsiteX59" fmla="*/ 28944 w 549346"/>
                <a:gd name="connsiteY59" fmla="*/ 549346 h 1329951"/>
                <a:gd name="connsiteX60" fmla="*/ 0 w 549346"/>
                <a:gd name="connsiteY60" fmla="*/ 809547 h 1329951"/>
                <a:gd name="connsiteX61" fmla="*/ 0 w 549346"/>
                <a:gd name="connsiteY61" fmla="*/ 780602 h 1329951"/>
                <a:gd name="connsiteX62" fmla="*/ 28944 w 549346"/>
                <a:gd name="connsiteY62" fmla="*/ 780602 h 1329951"/>
                <a:gd name="connsiteX63" fmla="*/ 28944 w 549346"/>
                <a:gd name="connsiteY63" fmla="*/ 809547 h 1329951"/>
                <a:gd name="connsiteX64" fmla="*/ 0 w 549346"/>
                <a:gd name="connsiteY64" fmla="*/ 1069746 h 1329951"/>
                <a:gd name="connsiteX65" fmla="*/ 0 w 549346"/>
                <a:gd name="connsiteY65" fmla="*/ 1040802 h 1329951"/>
                <a:gd name="connsiteX66" fmla="*/ 28944 w 549346"/>
                <a:gd name="connsiteY66" fmla="*/ 1040802 h 1329951"/>
                <a:gd name="connsiteX67" fmla="*/ 28944 w 549346"/>
                <a:gd name="connsiteY67" fmla="*/ 1069746 h 1329951"/>
                <a:gd name="connsiteX68" fmla="*/ 0 w 549346"/>
                <a:gd name="connsiteY68" fmla="*/ 1329946 h 1329951"/>
                <a:gd name="connsiteX69" fmla="*/ 0 w 549346"/>
                <a:gd name="connsiteY69" fmla="*/ 1301002 h 1329951"/>
                <a:gd name="connsiteX70" fmla="*/ 28944 w 549346"/>
                <a:gd name="connsiteY70" fmla="*/ 1301002 h 1329951"/>
                <a:gd name="connsiteX71" fmla="*/ 28944 w 549346"/>
                <a:gd name="connsiteY71" fmla="*/ 1329946 h 1329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549346" h="1329951">
                  <a:moveTo>
                    <a:pt x="520400" y="28950"/>
                  </a:moveTo>
                  <a:lnTo>
                    <a:pt x="520400" y="5"/>
                  </a:lnTo>
                  <a:lnTo>
                    <a:pt x="549346" y="5"/>
                  </a:lnTo>
                  <a:lnTo>
                    <a:pt x="549346" y="28950"/>
                  </a:lnTo>
                  <a:close/>
                  <a:moveTo>
                    <a:pt x="520400" y="289149"/>
                  </a:moveTo>
                  <a:lnTo>
                    <a:pt x="520400" y="260205"/>
                  </a:lnTo>
                  <a:lnTo>
                    <a:pt x="549346" y="260205"/>
                  </a:lnTo>
                  <a:lnTo>
                    <a:pt x="549346" y="289149"/>
                  </a:lnTo>
                  <a:close/>
                  <a:moveTo>
                    <a:pt x="520400" y="549350"/>
                  </a:moveTo>
                  <a:lnTo>
                    <a:pt x="520400" y="520405"/>
                  </a:lnTo>
                  <a:lnTo>
                    <a:pt x="549346" y="520405"/>
                  </a:lnTo>
                  <a:lnTo>
                    <a:pt x="549346" y="549350"/>
                  </a:lnTo>
                  <a:close/>
                  <a:moveTo>
                    <a:pt x="520400" y="809553"/>
                  </a:moveTo>
                  <a:lnTo>
                    <a:pt x="520400" y="780608"/>
                  </a:lnTo>
                  <a:lnTo>
                    <a:pt x="549346" y="780608"/>
                  </a:lnTo>
                  <a:lnTo>
                    <a:pt x="549346" y="809553"/>
                  </a:lnTo>
                  <a:close/>
                  <a:moveTo>
                    <a:pt x="520400" y="1069751"/>
                  </a:moveTo>
                  <a:lnTo>
                    <a:pt x="520400" y="1040807"/>
                  </a:lnTo>
                  <a:lnTo>
                    <a:pt x="549346" y="1040807"/>
                  </a:lnTo>
                  <a:lnTo>
                    <a:pt x="549346" y="1069751"/>
                  </a:lnTo>
                  <a:close/>
                  <a:moveTo>
                    <a:pt x="520400" y="1329951"/>
                  </a:moveTo>
                  <a:lnTo>
                    <a:pt x="520400" y="1301007"/>
                  </a:lnTo>
                  <a:lnTo>
                    <a:pt x="549346" y="1301007"/>
                  </a:lnTo>
                  <a:lnTo>
                    <a:pt x="549346" y="1329951"/>
                  </a:lnTo>
                  <a:close/>
                  <a:moveTo>
                    <a:pt x="260201" y="28947"/>
                  </a:moveTo>
                  <a:lnTo>
                    <a:pt x="260201" y="2"/>
                  </a:lnTo>
                  <a:lnTo>
                    <a:pt x="289145" y="2"/>
                  </a:lnTo>
                  <a:lnTo>
                    <a:pt x="289145" y="28947"/>
                  </a:lnTo>
                  <a:close/>
                  <a:moveTo>
                    <a:pt x="260201" y="289147"/>
                  </a:moveTo>
                  <a:lnTo>
                    <a:pt x="260201" y="260203"/>
                  </a:lnTo>
                  <a:lnTo>
                    <a:pt x="289145" y="260203"/>
                  </a:lnTo>
                  <a:lnTo>
                    <a:pt x="289145" y="289147"/>
                  </a:lnTo>
                  <a:close/>
                  <a:moveTo>
                    <a:pt x="260201" y="549348"/>
                  </a:moveTo>
                  <a:lnTo>
                    <a:pt x="260201" y="520403"/>
                  </a:lnTo>
                  <a:lnTo>
                    <a:pt x="289145" y="520403"/>
                  </a:lnTo>
                  <a:lnTo>
                    <a:pt x="289145" y="549348"/>
                  </a:lnTo>
                  <a:close/>
                  <a:moveTo>
                    <a:pt x="260201" y="809551"/>
                  </a:moveTo>
                  <a:lnTo>
                    <a:pt x="260201" y="780605"/>
                  </a:lnTo>
                  <a:lnTo>
                    <a:pt x="289145" y="780605"/>
                  </a:lnTo>
                  <a:lnTo>
                    <a:pt x="289145" y="809551"/>
                  </a:lnTo>
                  <a:close/>
                  <a:moveTo>
                    <a:pt x="260201" y="1069748"/>
                  </a:moveTo>
                  <a:lnTo>
                    <a:pt x="260201" y="1040804"/>
                  </a:lnTo>
                  <a:lnTo>
                    <a:pt x="289145" y="1040804"/>
                  </a:lnTo>
                  <a:lnTo>
                    <a:pt x="289145" y="1069748"/>
                  </a:lnTo>
                  <a:close/>
                  <a:moveTo>
                    <a:pt x="260201" y="1329948"/>
                  </a:moveTo>
                  <a:lnTo>
                    <a:pt x="260201" y="1301004"/>
                  </a:lnTo>
                  <a:lnTo>
                    <a:pt x="289145" y="1301004"/>
                  </a:lnTo>
                  <a:lnTo>
                    <a:pt x="289145" y="1329948"/>
                  </a:lnTo>
                  <a:close/>
                  <a:moveTo>
                    <a:pt x="0" y="28945"/>
                  </a:moveTo>
                  <a:lnTo>
                    <a:pt x="0" y="0"/>
                  </a:lnTo>
                  <a:lnTo>
                    <a:pt x="28944" y="0"/>
                  </a:lnTo>
                  <a:lnTo>
                    <a:pt x="28944" y="28945"/>
                  </a:lnTo>
                  <a:close/>
                  <a:moveTo>
                    <a:pt x="0" y="289145"/>
                  </a:moveTo>
                  <a:lnTo>
                    <a:pt x="0" y="260201"/>
                  </a:lnTo>
                  <a:lnTo>
                    <a:pt x="28944" y="260201"/>
                  </a:lnTo>
                  <a:lnTo>
                    <a:pt x="28944" y="289145"/>
                  </a:lnTo>
                  <a:close/>
                  <a:moveTo>
                    <a:pt x="0" y="549346"/>
                  </a:moveTo>
                  <a:lnTo>
                    <a:pt x="0" y="520401"/>
                  </a:lnTo>
                  <a:lnTo>
                    <a:pt x="28944" y="520401"/>
                  </a:lnTo>
                  <a:lnTo>
                    <a:pt x="28944" y="549346"/>
                  </a:lnTo>
                  <a:close/>
                  <a:moveTo>
                    <a:pt x="0" y="809547"/>
                  </a:moveTo>
                  <a:lnTo>
                    <a:pt x="0" y="780602"/>
                  </a:lnTo>
                  <a:lnTo>
                    <a:pt x="28944" y="780602"/>
                  </a:lnTo>
                  <a:lnTo>
                    <a:pt x="28944" y="809547"/>
                  </a:lnTo>
                  <a:close/>
                  <a:moveTo>
                    <a:pt x="0" y="1069746"/>
                  </a:moveTo>
                  <a:lnTo>
                    <a:pt x="0" y="1040802"/>
                  </a:lnTo>
                  <a:lnTo>
                    <a:pt x="28944" y="1040802"/>
                  </a:lnTo>
                  <a:lnTo>
                    <a:pt x="28944" y="1069746"/>
                  </a:lnTo>
                  <a:close/>
                  <a:moveTo>
                    <a:pt x="0" y="1329946"/>
                  </a:moveTo>
                  <a:lnTo>
                    <a:pt x="0" y="1301002"/>
                  </a:lnTo>
                  <a:lnTo>
                    <a:pt x="28944" y="1301002"/>
                  </a:lnTo>
                  <a:lnTo>
                    <a:pt x="28944" y="1329946"/>
                  </a:lnTo>
                  <a:close/>
                </a:path>
              </a:pathLst>
            </a:custGeom>
            <a:solidFill>
              <a:schemeClr val="tx2">
                <a:alpha val="20000"/>
              </a:schemeClr>
            </a:solidFill>
            <a:ln w="10294" cap="flat">
              <a:noFill/>
              <a:prstDash val="solid"/>
              <a:miter/>
            </a:ln>
          </p:spPr>
          <p:txBody>
            <a:bodyPr wrap="square" rtlCol="0" anchor="ctr">
              <a:noAutofit/>
            </a:bodyPr>
            <a:lstStyle/>
            <a:p>
              <a:endParaRPr lang="en-US"/>
            </a:p>
          </p:txBody>
        </p:sp>
        <p:sp>
          <p:nvSpPr>
            <p:cNvPr id="22" name="Freeform: Shape 21">
              <a:extLst>
                <a:ext uri="{FF2B5EF4-FFF2-40B4-BE49-F238E27FC236}">
                  <a16:creationId xmlns:a16="http://schemas.microsoft.com/office/drawing/2014/main" id="{C9DAD21D-EF69-4368-AEC2-D96D9D1DDFB0}"/>
                </a:ext>
              </a:extLst>
            </p:cNvPr>
            <p:cNvSpPr/>
            <p:nvPr userDrawn="1"/>
          </p:nvSpPr>
          <p:spPr>
            <a:xfrm rot="5400000">
              <a:off x="8941015" y="-145696"/>
              <a:ext cx="549346" cy="1329953"/>
            </a:xfrm>
            <a:custGeom>
              <a:avLst/>
              <a:gdLst>
                <a:gd name="connsiteX0" fmla="*/ 520400 w 549346"/>
                <a:gd name="connsiteY0" fmla="*/ 28951 h 1329953"/>
                <a:gd name="connsiteX1" fmla="*/ 520400 w 549346"/>
                <a:gd name="connsiteY1" fmla="*/ 7 h 1329953"/>
                <a:gd name="connsiteX2" fmla="*/ 549346 w 549346"/>
                <a:gd name="connsiteY2" fmla="*/ 7 h 1329953"/>
                <a:gd name="connsiteX3" fmla="*/ 549346 w 549346"/>
                <a:gd name="connsiteY3" fmla="*/ 28951 h 1329953"/>
                <a:gd name="connsiteX4" fmla="*/ 520400 w 549346"/>
                <a:gd name="connsiteY4" fmla="*/ 289151 h 1329953"/>
                <a:gd name="connsiteX5" fmla="*/ 520400 w 549346"/>
                <a:gd name="connsiteY5" fmla="*/ 260207 h 1329953"/>
                <a:gd name="connsiteX6" fmla="*/ 549346 w 549346"/>
                <a:gd name="connsiteY6" fmla="*/ 260207 h 1329953"/>
                <a:gd name="connsiteX7" fmla="*/ 549346 w 549346"/>
                <a:gd name="connsiteY7" fmla="*/ 289151 h 1329953"/>
                <a:gd name="connsiteX8" fmla="*/ 520400 w 549346"/>
                <a:gd name="connsiteY8" fmla="*/ 549351 h 1329953"/>
                <a:gd name="connsiteX9" fmla="*/ 520400 w 549346"/>
                <a:gd name="connsiteY9" fmla="*/ 520407 h 1329953"/>
                <a:gd name="connsiteX10" fmla="*/ 549346 w 549346"/>
                <a:gd name="connsiteY10" fmla="*/ 520407 h 1329953"/>
                <a:gd name="connsiteX11" fmla="*/ 549346 w 549346"/>
                <a:gd name="connsiteY11" fmla="*/ 549351 h 1329953"/>
                <a:gd name="connsiteX12" fmla="*/ 520400 w 549346"/>
                <a:gd name="connsiteY12" fmla="*/ 809555 h 1329953"/>
                <a:gd name="connsiteX13" fmla="*/ 520400 w 549346"/>
                <a:gd name="connsiteY13" fmla="*/ 780609 h 1329953"/>
                <a:gd name="connsiteX14" fmla="*/ 549346 w 549346"/>
                <a:gd name="connsiteY14" fmla="*/ 780609 h 1329953"/>
                <a:gd name="connsiteX15" fmla="*/ 549346 w 549346"/>
                <a:gd name="connsiteY15" fmla="*/ 809555 h 1329953"/>
                <a:gd name="connsiteX16" fmla="*/ 520400 w 549346"/>
                <a:gd name="connsiteY16" fmla="*/ 1069753 h 1329953"/>
                <a:gd name="connsiteX17" fmla="*/ 520400 w 549346"/>
                <a:gd name="connsiteY17" fmla="*/ 1040809 h 1329953"/>
                <a:gd name="connsiteX18" fmla="*/ 549346 w 549346"/>
                <a:gd name="connsiteY18" fmla="*/ 1040809 h 1329953"/>
                <a:gd name="connsiteX19" fmla="*/ 549346 w 549346"/>
                <a:gd name="connsiteY19" fmla="*/ 1069753 h 1329953"/>
                <a:gd name="connsiteX20" fmla="*/ 520400 w 549346"/>
                <a:gd name="connsiteY20" fmla="*/ 1329953 h 1329953"/>
                <a:gd name="connsiteX21" fmla="*/ 520400 w 549346"/>
                <a:gd name="connsiteY21" fmla="*/ 1301009 h 1329953"/>
                <a:gd name="connsiteX22" fmla="*/ 549346 w 549346"/>
                <a:gd name="connsiteY22" fmla="*/ 1301009 h 1329953"/>
                <a:gd name="connsiteX23" fmla="*/ 549346 w 549346"/>
                <a:gd name="connsiteY23" fmla="*/ 1329953 h 1329953"/>
                <a:gd name="connsiteX24" fmla="*/ 260201 w 549346"/>
                <a:gd name="connsiteY24" fmla="*/ 289149 h 1329953"/>
                <a:gd name="connsiteX25" fmla="*/ 260201 w 549346"/>
                <a:gd name="connsiteY25" fmla="*/ 260205 h 1329953"/>
                <a:gd name="connsiteX26" fmla="*/ 289145 w 549346"/>
                <a:gd name="connsiteY26" fmla="*/ 260205 h 1329953"/>
                <a:gd name="connsiteX27" fmla="*/ 289145 w 549346"/>
                <a:gd name="connsiteY27" fmla="*/ 289149 h 1329953"/>
                <a:gd name="connsiteX28" fmla="*/ 260201 w 549346"/>
                <a:gd name="connsiteY28" fmla="*/ 549349 h 1329953"/>
                <a:gd name="connsiteX29" fmla="*/ 260201 w 549346"/>
                <a:gd name="connsiteY29" fmla="*/ 520405 h 1329953"/>
                <a:gd name="connsiteX30" fmla="*/ 289145 w 549346"/>
                <a:gd name="connsiteY30" fmla="*/ 520405 h 1329953"/>
                <a:gd name="connsiteX31" fmla="*/ 289145 w 549346"/>
                <a:gd name="connsiteY31" fmla="*/ 549349 h 1329953"/>
                <a:gd name="connsiteX32" fmla="*/ 260201 w 549346"/>
                <a:gd name="connsiteY32" fmla="*/ 809553 h 1329953"/>
                <a:gd name="connsiteX33" fmla="*/ 260201 w 549346"/>
                <a:gd name="connsiteY33" fmla="*/ 780607 h 1329953"/>
                <a:gd name="connsiteX34" fmla="*/ 289145 w 549346"/>
                <a:gd name="connsiteY34" fmla="*/ 780607 h 1329953"/>
                <a:gd name="connsiteX35" fmla="*/ 289145 w 549346"/>
                <a:gd name="connsiteY35" fmla="*/ 809553 h 1329953"/>
                <a:gd name="connsiteX36" fmla="*/ 260201 w 549346"/>
                <a:gd name="connsiteY36" fmla="*/ 1069749 h 1329953"/>
                <a:gd name="connsiteX37" fmla="*/ 260201 w 549346"/>
                <a:gd name="connsiteY37" fmla="*/ 1040805 h 1329953"/>
                <a:gd name="connsiteX38" fmla="*/ 289145 w 549346"/>
                <a:gd name="connsiteY38" fmla="*/ 1040805 h 1329953"/>
                <a:gd name="connsiteX39" fmla="*/ 289145 w 549346"/>
                <a:gd name="connsiteY39" fmla="*/ 1069749 h 1329953"/>
                <a:gd name="connsiteX40" fmla="*/ 260201 w 549346"/>
                <a:gd name="connsiteY40" fmla="*/ 1329949 h 1329953"/>
                <a:gd name="connsiteX41" fmla="*/ 260201 w 549346"/>
                <a:gd name="connsiteY41" fmla="*/ 1301005 h 1329953"/>
                <a:gd name="connsiteX42" fmla="*/ 289145 w 549346"/>
                <a:gd name="connsiteY42" fmla="*/ 1301005 h 1329953"/>
                <a:gd name="connsiteX43" fmla="*/ 289145 w 549346"/>
                <a:gd name="connsiteY43" fmla="*/ 1329949 h 1329953"/>
                <a:gd name="connsiteX44" fmla="*/ 0 w 549346"/>
                <a:gd name="connsiteY44" fmla="*/ 28947 h 1329953"/>
                <a:gd name="connsiteX45" fmla="*/ 0 w 549346"/>
                <a:gd name="connsiteY45" fmla="*/ 0 h 1329953"/>
                <a:gd name="connsiteX46" fmla="*/ 28944 w 549346"/>
                <a:gd name="connsiteY46" fmla="*/ 0 h 1329953"/>
                <a:gd name="connsiteX47" fmla="*/ 28944 w 549346"/>
                <a:gd name="connsiteY47" fmla="*/ 28947 h 1329953"/>
                <a:gd name="connsiteX48" fmla="*/ 0 w 549346"/>
                <a:gd name="connsiteY48" fmla="*/ 289147 h 1329953"/>
                <a:gd name="connsiteX49" fmla="*/ 0 w 549346"/>
                <a:gd name="connsiteY49" fmla="*/ 260203 h 1329953"/>
                <a:gd name="connsiteX50" fmla="*/ 28944 w 549346"/>
                <a:gd name="connsiteY50" fmla="*/ 260203 h 1329953"/>
                <a:gd name="connsiteX51" fmla="*/ 28944 w 549346"/>
                <a:gd name="connsiteY51" fmla="*/ 289147 h 1329953"/>
                <a:gd name="connsiteX52" fmla="*/ 0 w 549346"/>
                <a:gd name="connsiteY52" fmla="*/ 549347 h 1329953"/>
                <a:gd name="connsiteX53" fmla="*/ 0 w 549346"/>
                <a:gd name="connsiteY53" fmla="*/ 520403 h 1329953"/>
                <a:gd name="connsiteX54" fmla="*/ 28944 w 549346"/>
                <a:gd name="connsiteY54" fmla="*/ 520403 h 1329953"/>
                <a:gd name="connsiteX55" fmla="*/ 28944 w 549346"/>
                <a:gd name="connsiteY55" fmla="*/ 549347 h 1329953"/>
                <a:gd name="connsiteX56" fmla="*/ 0 w 549346"/>
                <a:gd name="connsiteY56" fmla="*/ 809549 h 1329953"/>
                <a:gd name="connsiteX57" fmla="*/ 0 w 549346"/>
                <a:gd name="connsiteY57" fmla="*/ 780603 h 1329953"/>
                <a:gd name="connsiteX58" fmla="*/ 28944 w 549346"/>
                <a:gd name="connsiteY58" fmla="*/ 780603 h 1329953"/>
                <a:gd name="connsiteX59" fmla="*/ 28944 w 549346"/>
                <a:gd name="connsiteY59" fmla="*/ 809549 h 1329953"/>
                <a:gd name="connsiteX60" fmla="*/ 0 w 549346"/>
                <a:gd name="connsiteY60" fmla="*/ 1069747 h 1329953"/>
                <a:gd name="connsiteX61" fmla="*/ 0 w 549346"/>
                <a:gd name="connsiteY61" fmla="*/ 1040803 h 1329953"/>
                <a:gd name="connsiteX62" fmla="*/ 28944 w 549346"/>
                <a:gd name="connsiteY62" fmla="*/ 1040803 h 1329953"/>
                <a:gd name="connsiteX63" fmla="*/ 28944 w 549346"/>
                <a:gd name="connsiteY63" fmla="*/ 1069747 h 1329953"/>
                <a:gd name="connsiteX64" fmla="*/ 0 w 549346"/>
                <a:gd name="connsiteY64" fmla="*/ 1329947 h 1329953"/>
                <a:gd name="connsiteX65" fmla="*/ 0 w 549346"/>
                <a:gd name="connsiteY65" fmla="*/ 1301003 h 1329953"/>
                <a:gd name="connsiteX66" fmla="*/ 28944 w 549346"/>
                <a:gd name="connsiteY66" fmla="*/ 1301003 h 1329953"/>
                <a:gd name="connsiteX67" fmla="*/ 28944 w 549346"/>
                <a:gd name="connsiteY67" fmla="*/ 1329947 h 1329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49346" h="1329953">
                  <a:moveTo>
                    <a:pt x="520400" y="28951"/>
                  </a:moveTo>
                  <a:lnTo>
                    <a:pt x="520400" y="7"/>
                  </a:lnTo>
                  <a:lnTo>
                    <a:pt x="549346" y="7"/>
                  </a:lnTo>
                  <a:lnTo>
                    <a:pt x="549346" y="28951"/>
                  </a:lnTo>
                  <a:close/>
                  <a:moveTo>
                    <a:pt x="520400" y="289151"/>
                  </a:moveTo>
                  <a:lnTo>
                    <a:pt x="520400" y="260207"/>
                  </a:lnTo>
                  <a:lnTo>
                    <a:pt x="549346" y="260207"/>
                  </a:lnTo>
                  <a:lnTo>
                    <a:pt x="549346" y="289151"/>
                  </a:lnTo>
                  <a:close/>
                  <a:moveTo>
                    <a:pt x="520400" y="549351"/>
                  </a:moveTo>
                  <a:lnTo>
                    <a:pt x="520400" y="520407"/>
                  </a:lnTo>
                  <a:lnTo>
                    <a:pt x="549346" y="520407"/>
                  </a:lnTo>
                  <a:lnTo>
                    <a:pt x="549346" y="549351"/>
                  </a:lnTo>
                  <a:close/>
                  <a:moveTo>
                    <a:pt x="520400" y="809555"/>
                  </a:moveTo>
                  <a:lnTo>
                    <a:pt x="520400" y="780609"/>
                  </a:lnTo>
                  <a:lnTo>
                    <a:pt x="549346" y="780609"/>
                  </a:lnTo>
                  <a:lnTo>
                    <a:pt x="549346" y="809555"/>
                  </a:lnTo>
                  <a:close/>
                  <a:moveTo>
                    <a:pt x="520400" y="1069753"/>
                  </a:moveTo>
                  <a:lnTo>
                    <a:pt x="520400" y="1040809"/>
                  </a:lnTo>
                  <a:lnTo>
                    <a:pt x="549346" y="1040809"/>
                  </a:lnTo>
                  <a:lnTo>
                    <a:pt x="549346" y="1069753"/>
                  </a:lnTo>
                  <a:close/>
                  <a:moveTo>
                    <a:pt x="520400" y="1329953"/>
                  </a:moveTo>
                  <a:lnTo>
                    <a:pt x="520400" y="1301009"/>
                  </a:lnTo>
                  <a:lnTo>
                    <a:pt x="549346" y="1301009"/>
                  </a:lnTo>
                  <a:lnTo>
                    <a:pt x="549346" y="1329953"/>
                  </a:lnTo>
                  <a:close/>
                  <a:moveTo>
                    <a:pt x="260201" y="289149"/>
                  </a:moveTo>
                  <a:lnTo>
                    <a:pt x="260201" y="260205"/>
                  </a:lnTo>
                  <a:lnTo>
                    <a:pt x="289145" y="260205"/>
                  </a:lnTo>
                  <a:lnTo>
                    <a:pt x="289145" y="289149"/>
                  </a:lnTo>
                  <a:close/>
                  <a:moveTo>
                    <a:pt x="260201" y="549349"/>
                  </a:moveTo>
                  <a:lnTo>
                    <a:pt x="260201" y="520405"/>
                  </a:lnTo>
                  <a:lnTo>
                    <a:pt x="289145" y="520405"/>
                  </a:lnTo>
                  <a:lnTo>
                    <a:pt x="289145" y="549349"/>
                  </a:lnTo>
                  <a:close/>
                  <a:moveTo>
                    <a:pt x="260201" y="809553"/>
                  </a:moveTo>
                  <a:lnTo>
                    <a:pt x="260201" y="780607"/>
                  </a:lnTo>
                  <a:lnTo>
                    <a:pt x="289145" y="780607"/>
                  </a:lnTo>
                  <a:lnTo>
                    <a:pt x="289145" y="809553"/>
                  </a:lnTo>
                  <a:close/>
                  <a:moveTo>
                    <a:pt x="260201" y="1069749"/>
                  </a:moveTo>
                  <a:lnTo>
                    <a:pt x="260201" y="1040805"/>
                  </a:lnTo>
                  <a:lnTo>
                    <a:pt x="289145" y="1040805"/>
                  </a:lnTo>
                  <a:lnTo>
                    <a:pt x="289145" y="1069749"/>
                  </a:lnTo>
                  <a:close/>
                  <a:moveTo>
                    <a:pt x="260201" y="1329949"/>
                  </a:moveTo>
                  <a:lnTo>
                    <a:pt x="260201" y="1301005"/>
                  </a:lnTo>
                  <a:lnTo>
                    <a:pt x="289145" y="1301005"/>
                  </a:lnTo>
                  <a:lnTo>
                    <a:pt x="289145" y="1329949"/>
                  </a:lnTo>
                  <a:close/>
                  <a:moveTo>
                    <a:pt x="0" y="28947"/>
                  </a:moveTo>
                  <a:lnTo>
                    <a:pt x="0" y="0"/>
                  </a:lnTo>
                  <a:lnTo>
                    <a:pt x="28944" y="0"/>
                  </a:lnTo>
                  <a:lnTo>
                    <a:pt x="28944" y="28947"/>
                  </a:lnTo>
                  <a:close/>
                  <a:moveTo>
                    <a:pt x="0" y="289147"/>
                  </a:moveTo>
                  <a:lnTo>
                    <a:pt x="0" y="260203"/>
                  </a:lnTo>
                  <a:lnTo>
                    <a:pt x="28944" y="260203"/>
                  </a:lnTo>
                  <a:lnTo>
                    <a:pt x="28944" y="289147"/>
                  </a:lnTo>
                  <a:close/>
                  <a:moveTo>
                    <a:pt x="0" y="549347"/>
                  </a:moveTo>
                  <a:lnTo>
                    <a:pt x="0" y="520403"/>
                  </a:lnTo>
                  <a:lnTo>
                    <a:pt x="28944" y="520403"/>
                  </a:lnTo>
                  <a:lnTo>
                    <a:pt x="28944" y="549347"/>
                  </a:lnTo>
                  <a:close/>
                  <a:moveTo>
                    <a:pt x="0" y="809549"/>
                  </a:moveTo>
                  <a:lnTo>
                    <a:pt x="0" y="780603"/>
                  </a:lnTo>
                  <a:lnTo>
                    <a:pt x="28944" y="780603"/>
                  </a:lnTo>
                  <a:lnTo>
                    <a:pt x="28944" y="809549"/>
                  </a:lnTo>
                  <a:close/>
                  <a:moveTo>
                    <a:pt x="0" y="1069747"/>
                  </a:moveTo>
                  <a:lnTo>
                    <a:pt x="0" y="1040803"/>
                  </a:lnTo>
                  <a:lnTo>
                    <a:pt x="28944" y="1040803"/>
                  </a:lnTo>
                  <a:lnTo>
                    <a:pt x="28944" y="1069747"/>
                  </a:lnTo>
                  <a:close/>
                  <a:moveTo>
                    <a:pt x="0" y="1329947"/>
                  </a:moveTo>
                  <a:lnTo>
                    <a:pt x="0" y="1301003"/>
                  </a:lnTo>
                  <a:lnTo>
                    <a:pt x="28944" y="1301003"/>
                  </a:lnTo>
                  <a:lnTo>
                    <a:pt x="28944" y="1329947"/>
                  </a:lnTo>
                  <a:close/>
                </a:path>
              </a:pathLst>
            </a:custGeom>
            <a:solidFill>
              <a:schemeClr val="tx2">
                <a:alpha val="20000"/>
              </a:schemeClr>
            </a:solidFill>
            <a:ln w="10294" cap="flat">
              <a:noFill/>
              <a:prstDash val="solid"/>
              <a:miter/>
            </a:ln>
          </p:spPr>
          <p:txBody>
            <a:bodyPr wrap="square" rtlCol="0" anchor="ctr">
              <a:noAutofit/>
            </a:bodyPr>
            <a:lstStyle/>
            <a:p>
              <a:endParaRPr lang="en-US"/>
            </a:p>
          </p:txBody>
        </p:sp>
        <p:sp>
          <p:nvSpPr>
            <p:cNvPr id="21" name="Freeform: Shape 20">
              <a:extLst>
                <a:ext uri="{FF2B5EF4-FFF2-40B4-BE49-F238E27FC236}">
                  <a16:creationId xmlns:a16="http://schemas.microsoft.com/office/drawing/2014/main" id="{131F462B-FFB0-4315-BEA8-3D9781C80E7C}"/>
                </a:ext>
              </a:extLst>
            </p:cNvPr>
            <p:cNvSpPr/>
            <p:nvPr userDrawn="1"/>
          </p:nvSpPr>
          <p:spPr>
            <a:xfrm rot="5400000">
              <a:off x="9981382" y="374703"/>
              <a:ext cx="549346" cy="289155"/>
            </a:xfrm>
            <a:custGeom>
              <a:avLst/>
              <a:gdLst>
                <a:gd name="connsiteX0" fmla="*/ 520400 w 549346"/>
                <a:gd name="connsiteY0" fmla="*/ 28955 h 289155"/>
                <a:gd name="connsiteX1" fmla="*/ 520400 w 549346"/>
                <a:gd name="connsiteY1" fmla="*/ 11 h 289155"/>
                <a:gd name="connsiteX2" fmla="*/ 549346 w 549346"/>
                <a:gd name="connsiteY2" fmla="*/ 11 h 289155"/>
                <a:gd name="connsiteX3" fmla="*/ 549346 w 549346"/>
                <a:gd name="connsiteY3" fmla="*/ 28955 h 289155"/>
                <a:gd name="connsiteX4" fmla="*/ 520400 w 549346"/>
                <a:gd name="connsiteY4" fmla="*/ 289155 h 289155"/>
                <a:gd name="connsiteX5" fmla="*/ 520400 w 549346"/>
                <a:gd name="connsiteY5" fmla="*/ 260211 h 289155"/>
                <a:gd name="connsiteX6" fmla="*/ 549346 w 549346"/>
                <a:gd name="connsiteY6" fmla="*/ 260211 h 289155"/>
                <a:gd name="connsiteX7" fmla="*/ 549346 w 549346"/>
                <a:gd name="connsiteY7" fmla="*/ 289155 h 289155"/>
                <a:gd name="connsiteX8" fmla="*/ 0 w 549346"/>
                <a:gd name="connsiteY8" fmla="*/ 28951 h 289155"/>
                <a:gd name="connsiteX9" fmla="*/ 0 w 549346"/>
                <a:gd name="connsiteY9" fmla="*/ 0 h 289155"/>
                <a:gd name="connsiteX10" fmla="*/ 28944 w 549346"/>
                <a:gd name="connsiteY10" fmla="*/ 0 h 289155"/>
                <a:gd name="connsiteX11" fmla="*/ 28944 w 549346"/>
                <a:gd name="connsiteY11" fmla="*/ 28951 h 289155"/>
                <a:gd name="connsiteX12" fmla="*/ 0 w 549346"/>
                <a:gd name="connsiteY12" fmla="*/ 289151 h 289155"/>
                <a:gd name="connsiteX13" fmla="*/ 0 w 549346"/>
                <a:gd name="connsiteY13" fmla="*/ 260207 h 289155"/>
                <a:gd name="connsiteX14" fmla="*/ 28944 w 549346"/>
                <a:gd name="connsiteY14" fmla="*/ 260207 h 289155"/>
                <a:gd name="connsiteX15" fmla="*/ 28944 w 549346"/>
                <a:gd name="connsiteY15" fmla="*/ 289151 h 2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9346" h="289155">
                  <a:moveTo>
                    <a:pt x="520400" y="28955"/>
                  </a:moveTo>
                  <a:lnTo>
                    <a:pt x="520400" y="11"/>
                  </a:lnTo>
                  <a:lnTo>
                    <a:pt x="549346" y="11"/>
                  </a:lnTo>
                  <a:lnTo>
                    <a:pt x="549346" y="28955"/>
                  </a:lnTo>
                  <a:close/>
                  <a:moveTo>
                    <a:pt x="520400" y="289155"/>
                  </a:moveTo>
                  <a:lnTo>
                    <a:pt x="520400" y="260211"/>
                  </a:lnTo>
                  <a:lnTo>
                    <a:pt x="549346" y="260211"/>
                  </a:lnTo>
                  <a:lnTo>
                    <a:pt x="549346" y="289155"/>
                  </a:lnTo>
                  <a:close/>
                  <a:moveTo>
                    <a:pt x="0" y="28951"/>
                  </a:moveTo>
                  <a:lnTo>
                    <a:pt x="0" y="0"/>
                  </a:lnTo>
                  <a:lnTo>
                    <a:pt x="28944" y="0"/>
                  </a:lnTo>
                  <a:lnTo>
                    <a:pt x="28944" y="28951"/>
                  </a:lnTo>
                  <a:close/>
                  <a:moveTo>
                    <a:pt x="0" y="289151"/>
                  </a:moveTo>
                  <a:lnTo>
                    <a:pt x="0" y="260207"/>
                  </a:lnTo>
                  <a:lnTo>
                    <a:pt x="28944" y="260207"/>
                  </a:lnTo>
                  <a:lnTo>
                    <a:pt x="28944" y="289151"/>
                  </a:lnTo>
                  <a:close/>
                </a:path>
              </a:pathLst>
            </a:custGeom>
            <a:solidFill>
              <a:schemeClr val="tx2">
                <a:alpha val="20000"/>
              </a:schemeClr>
            </a:solidFill>
            <a:ln w="10294" cap="flat">
              <a:noFill/>
              <a:prstDash val="solid"/>
              <a:miter/>
            </a:ln>
          </p:spPr>
          <p:txBody>
            <a:bodyPr wrap="square" rtlCol="0" anchor="ctr">
              <a:noAutofit/>
            </a:bodyPr>
            <a:lstStyle/>
            <a:p>
              <a:endParaRPr lang="en-US"/>
            </a:p>
          </p:txBody>
        </p:sp>
      </p:grpSp>
      <p:pic>
        <p:nvPicPr>
          <p:cNvPr id="23" name="Graphic 22">
            <a:extLst>
              <a:ext uri="{FF2B5EF4-FFF2-40B4-BE49-F238E27FC236}">
                <a16:creationId xmlns:a16="http://schemas.microsoft.com/office/drawing/2014/main" id="{25122042-2D4D-4C8E-B0FF-A360B13597C6}"/>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9867807" y="357721"/>
            <a:ext cx="2010377" cy="328644"/>
          </a:xfrm>
          <a:prstGeom prst="rect">
            <a:avLst/>
          </a:prstGeom>
        </p:spPr>
      </p:pic>
    </p:spTree>
    <p:extLst>
      <p:ext uri="{BB962C8B-B14F-4D97-AF65-F5344CB8AC3E}">
        <p14:creationId xmlns:p14="http://schemas.microsoft.com/office/powerpoint/2010/main" val="2079798451"/>
      </p:ext>
    </p:extLst>
  </p:cSld>
  <p:clrMap bg1="lt1" tx1="dk1" bg2="lt2" tx2="dk2" accent1="accent1" accent2="accent2" accent3="accent3" accent4="accent4" accent5="accent5" accent6="accent6" hlink="hlink" folHlink="folHlink"/>
  <p:sldLayoutIdLst>
    <p:sldLayoutId id="2147483883" r:id="rId1"/>
    <p:sldLayoutId id="2147483885" r:id="rId2"/>
    <p:sldLayoutId id="2147483884" r:id="rId3"/>
    <p:sldLayoutId id="2147483881" r:id="rId4"/>
    <p:sldLayoutId id="2147483882" r:id="rId5"/>
    <p:sldLayoutId id="2147483879" r:id="rId6"/>
  </p:sldLayoutIdLst>
  <p:hf sldNum="0" hdr="0" dt="0"/>
  <p:txStyles>
    <p:titleStyle>
      <a:lvl1pPr algn="l" defTabSz="457200" rtl="0" eaLnBrk="1" latinLnBrk="0" hangingPunct="1">
        <a:lnSpc>
          <a:spcPct val="85000"/>
        </a:lnSpc>
        <a:spcBef>
          <a:spcPct val="0"/>
        </a:spcBef>
        <a:buNone/>
        <a:tabLst>
          <a:tab pos="2227263" algn="l"/>
        </a:tabLst>
        <a:defRPr sz="2800" b="1" i="0" kern="1200" spc="-50" baseline="0">
          <a:solidFill>
            <a:schemeClr val="tx1"/>
          </a:solidFill>
          <a:latin typeface="Arial" panose="020B0604020202020204" pitchFamily="34" charset="0"/>
          <a:ea typeface="+mj-ea"/>
          <a:cs typeface="Arial"/>
        </a:defRPr>
      </a:lvl1pPr>
    </p:titleStyle>
    <p:bodyStyle>
      <a:lvl1pPr marL="0" indent="0" algn="l" defTabSz="457200" rtl="0" eaLnBrk="1" latinLnBrk="0" hangingPunct="1">
        <a:spcBef>
          <a:spcPts val="1000"/>
        </a:spcBef>
        <a:buFont typeface="Arial"/>
        <a:buNone/>
        <a:defRPr sz="2000" kern="1200">
          <a:solidFill>
            <a:schemeClr val="tx1"/>
          </a:solidFill>
          <a:latin typeface="Arial"/>
          <a:ea typeface="+mn-ea"/>
          <a:cs typeface="Arial"/>
        </a:defRPr>
      </a:lvl1pPr>
      <a:lvl2pPr marL="174625" indent="-174625" algn="l" defTabSz="457200" rtl="0" eaLnBrk="1" latinLnBrk="0" hangingPunct="1">
        <a:spcBef>
          <a:spcPts val="500"/>
        </a:spcBef>
        <a:buClr>
          <a:schemeClr val="accent1"/>
        </a:buClr>
        <a:buFont typeface="Arial"/>
        <a:buChar char="•"/>
        <a:defRPr sz="2000" kern="1200">
          <a:solidFill>
            <a:schemeClr val="tx1"/>
          </a:solidFill>
          <a:latin typeface="Arial"/>
          <a:ea typeface="+mn-ea"/>
          <a:cs typeface="Arial"/>
        </a:defRPr>
      </a:lvl2pPr>
      <a:lvl3pPr marL="339725" indent="-165100" algn="l" defTabSz="457200" rtl="0" eaLnBrk="1" latinLnBrk="0" hangingPunct="1">
        <a:spcBef>
          <a:spcPts val="300"/>
        </a:spcBef>
        <a:buClr>
          <a:schemeClr val="accent1"/>
        </a:buClr>
        <a:buFont typeface="Lucida Grande"/>
        <a:buChar char="-"/>
        <a:defRPr sz="2000" kern="1200">
          <a:solidFill>
            <a:schemeClr val="tx1"/>
          </a:solidFill>
          <a:latin typeface="Arial"/>
          <a:ea typeface="+mn-ea"/>
          <a:cs typeface="Arial"/>
        </a:defRPr>
      </a:lvl3pPr>
      <a:lvl4pPr marL="512763" indent="-173038" algn="l" defTabSz="457200" rtl="0" eaLnBrk="1" latinLnBrk="0" hangingPunct="1">
        <a:spcBef>
          <a:spcPts val="200"/>
        </a:spcBef>
        <a:buClr>
          <a:schemeClr val="accent1"/>
        </a:buClr>
        <a:buFont typeface="Arial"/>
        <a:buChar char="•"/>
        <a:defRPr sz="2000" kern="1200">
          <a:solidFill>
            <a:schemeClr val="tx1"/>
          </a:solidFill>
          <a:latin typeface="Arial"/>
          <a:ea typeface="+mn-ea"/>
          <a:cs typeface="Arial"/>
        </a:defRPr>
      </a:lvl4pPr>
      <a:lvl5pPr marL="687388" indent="-174625" algn="l" defTabSz="457200" rtl="0" eaLnBrk="1" latinLnBrk="0" hangingPunct="1">
        <a:spcBef>
          <a:spcPts val="100"/>
        </a:spcBef>
        <a:buClr>
          <a:schemeClr val="accent1"/>
        </a:buClr>
        <a:buFont typeface="Lucida Grande"/>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12" userDrawn="1">
          <p15:clr>
            <a:srgbClr val="F26B43"/>
          </p15:clr>
        </p15:guide>
        <p15:guide id="2" pos="239" userDrawn="1">
          <p15:clr>
            <a:srgbClr val="F26B43"/>
          </p15:clr>
        </p15:guide>
        <p15:guide id="3" pos="7439">
          <p15:clr>
            <a:srgbClr val="F26B43"/>
          </p15:clr>
        </p15:guide>
        <p15:guide id="4" orient="horz" pos="660" userDrawn="1">
          <p15:clr>
            <a:srgbClr val="F26B43"/>
          </p15:clr>
        </p15:guide>
        <p15:guide id="5" orient="horz" pos="833"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jpeg"/></Relationships>
</file>

<file path=ppt/slides/_rels/slide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0.gi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7682EB3-15AB-4C35-8266-407198ED6902}"/>
              </a:ext>
            </a:extLst>
          </p:cNvPr>
          <p:cNvSpPr>
            <a:spLocks noGrp="1"/>
          </p:cNvSpPr>
          <p:nvPr>
            <p:ph type="ctrTitle"/>
          </p:nvPr>
        </p:nvSpPr>
        <p:spPr>
          <a:xfrm>
            <a:off x="382972" y="2126522"/>
            <a:ext cx="7637078" cy="2215991"/>
          </a:xfrm>
        </p:spPr>
        <p:txBody>
          <a:bodyPr/>
          <a:lstStyle/>
          <a:p>
            <a:r>
              <a:rPr lang="en-US" sz="6000"/>
              <a:t>UiPath Hackathon</a:t>
            </a:r>
            <a:br>
              <a:rPr lang="en-US" sz="6000"/>
            </a:br>
            <a:br>
              <a:rPr lang="en-US" sz="6000"/>
            </a:br>
            <a:r>
              <a:rPr lang="en-US" sz="6000"/>
              <a:t>Covid Travel Advisor</a:t>
            </a:r>
          </a:p>
        </p:txBody>
      </p:sp>
      <p:sp>
        <p:nvSpPr>
          <p:cNvPr id="10" name="Subtitle 9">
            <a:extLst>
              <a:ext uri="{FF2B5EF4-FFF2-40B4-BE49-F238E27FC236}">
                <a16:creationId xmlns:a16="http://schemas.microsoft.com/office/drawing/2014/main" id="{FA5D363A-81B0-420A-9099-D5C859F7DDAE}"/>
              </a:ext>
            </a:extLst>
          </p:cNvPr>
          <p:cNvSpPr>
            <a:spLocks noGrp="1"/>
          </p:cNvSpPr>
          <p:nvPr>
            <p:ph type="subTitle" idx="1"/>
          </p:nvPr>
        </p:nvSpPr>
        <p:spPr>
          <a:xfrm>
            <a:off x="382972" y="4473578"/>
            <a:ext cx="6724410" cy="1098762"/>
          </a:xfrm>
        </p:spPr>
        <p:txBody>
          <a:bodyPr>
            <a:normAutofit/>
          </a:bodyPr>
          <a:lstStyle/>
          <a:p>
            <a:endParaRPr lang="en-US"/>
          </a:p>
          <a:p>
            <a:r>
              <a:rPr lang="en-US"/>
              <a:t>Team Name: Roboyo Bots Team</a:t>
            </a:r>
          </a:p>
        </p:txBody>
      </p:sp>
    </p:spTree>
    <p:extLst>
      <p:ext uri="{BB962C8B-B14F-4D97-AF65-F5344CB8AC3E}">
        <p14:creationId xmlns:p14="http://schemas.microsoft.com/office/powerpoint/2010/main" val="3796137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Placeholder 32">
            <a:extLst>
              <a:ext uri="{FF2B5EF4-FFF2-40B4-BE49-F238E27FC236}">
                <a16:creationId xmlns:a16="http://schemas.microsoft.com/office/drawing/2014/main" id="{899E4FDD-29EE-4406-9AA3-0D173FCFE726}"/>
              </a:ext>
            </a:extLst>
          </p:cNvPr>
          <p:cNvPicPr>
            <a:picLocks noGrp="1" noChangeAspect="1"/>
          </p:cNvPicPr>
          <p:nvPr>
            <p:ph type="pic" sz="quarter" idx="22"/>
          </p:nvPr>
        </p:nvPicPr>
        <p:blipFill>
          <a:blip r:embed="rId3"/>
          <a:srcRect/>
          <a:stretch/>
        </p:blipFill>
        <p:spPr>
          <a:xfrm>
            <a:off x="5957255" y="1938570"/>
            <a:ext cx="1794474" cy="1794474"/>
          </a:xfrm>
        </p:spPr>
      </p:pic>
      <p:pic>
        <p:nvPicPr>
          <p:cNvPr id="36" name="Picture Placeholder 32">
            <a:extLst>
              <a:ext uri="{FF2B5EF4-FFF2-40B4-BE49-F238E27FC236}">
                <a16:creationId xmlns:a16="http://schemas.microsoft.com/office/drawing/2014/main" id="{B78E6FDF-EC3D-489C-B1E7-2A460118505C}"/>
              </a:ext>
            </a:extLst>
          </p:cNvPr>
          <p:cNvPicPr>
            <a:picLocks noGrp="1" noChangeAspect="1"/>
          </p:cNvPicPr>
          <p:nvPr>
            <p:ph type="pic" sz="quarter" idx="25"/>
          </p:nvPr>
        </p:nvPicPr>
        <p:blipFill rotWithShape="1">
          <a:blip r:embed="rId4"/>
          <a:srcRect l="1865" r="1865"/>
          <a:stretch/>
        </p:blipFill>
        <p:spPr>
          <a:xfrm>
            <a:off x="8819441" y="1938570"/>
            <a:ext cx="1725382" cy="1794474"/>
          </a:xfrm>
        </p:spPr>
      </p:pic>
      <p:sp>
        <p:nvSpPr>
          <p:cNvPr id="16" name="Text Placeholder 15">
            <a:extLst>
              <a:ext uri="{FF2B5EF4-FFF2-40B4-BE49-F238E27FC236}">
                <a16:creationId xmlns:a16="http://schemas.microsoft.com/office/drawing/2014/main" id="{E94745C2-92B1-47C6-BF0F-C1D1E82365B3}"/>
              </a:ext>
            </a:extLst>
          </p:cNvPr>
          <p:cNvSpPr>
            <a:spLocks noGrp="1"/>
          </p:cNvSpPr>
          <p:nvPr>
            <p:ph type="body" sz="quarter" idx="30"/>
          </p:nvPr>
        </p:nvSpPr>
        <p:spPr>
          <a:xfrm>
            <a:off x="230544" y="4269192"/>
            <a:ext cx="2713592" cy="574657"/>
          </a:xfrm>
        </p:spPr>
        <p:txBody>
          <a:bodyPr/>
          <a:lstStyle/>
          <a:p>
            <a:r>
              <a:rPr lang="en-US"/>
              <a:t>Managed Services Engineer</a:t>
            </a:r>
          </a:p>
          <a:p>
            <a:r>
              <a:rPr lang="en-US"/>
              <a:t>Emiliano.Lowe@Roboyo.de </a:t>
            </a:r>
          </a:p>
        </p:txBody>
      </p:sp>
      <p:sp>
        <p:nvSpPr>
          <p:cNvPr id="18" name="Text Placeholder 17">
            <a:extLst>
              <a:ext uri="{FF2B5EF4-FFF2-40B4-BE49-F238E27FC236}">
                <a16:creationId xmlns:a16="http://schemas.microsoft.com/office/drawing/2014/main" id="{0DEAA22A-DC3C-4EDC-A86E-18FE551AB75D}"/>
              </a:ext>
            </a:extLst>
          </p:cNvPr>
          <p:cNvSpPr>
            <a:spLocks noGrp="1"/>
          </p:cNvSpPr>
          <p:nvPr>
            <p:ph type="body" sz="quarter" idx="31"/>
          </p:nvPr>
        </p:nvSpPr>
        <p:spPr>
          <a:xfrm>
            <a:off x="3246002" y="4269192"/>
            <a:ext cx="2560320" cy="1141008"/>
          </a:xfrm>
        </p:spPr>
        <p:txBody>
          <a:bodyPr/>
          <a:lstStyle/>
          <a:p>
            <a:r>
              <a:rPr lang="en-US"/>
              <a:t>Senior Automation Engineer</a:t>
            </a:r>
          </a:p>
          <a:p>
            <a:r>
              <a:rPr lang="en-US"/>
              <a:t>Thomas.Mitchell@Roboyo.de</a:t>
            </a:r>
          </a:p>
        </p:txBody>
      </p:sp>
      <p:sp>
        <p:nvSpPr>
          <p:cNvPr id="19" name="Text Placeholder 18">
            <a:extLst>
              <a:ext uri="{FF2B5EF4-FFF2-40B4-BE49-F238E27FC236}">
                <a16:creationId xmlns:a16="http://schemas.microsoft.com/office/drawing/2014/main" id="{E90A6535-650A-4D68-8952-6D9D68E3061F}"/>
              </a:ext>
            </a:extLst>
          </p:cNvPr>
          <p:cNvSpPr>
            <a:spLocks noGrp="1"/>
          </p:cNvSpPr>
          <p:nvPr>
            <p:ph type="body" sz="quarter" idx="32"/>
          </p:nvPr>
        </p:nvSpPr>
        <p:spPr>
          <a:xfrm>
            <a:off x="5957255" y="4269192"/>
            <a:ext cx="2711253" cy="1141008"/>
          </a:xfrm>
        </p:spPr>
        <p:txBody>
          <a:bodyPr/>
          <a:lstStyle/>
          <a:p>
            <a:r>
              <a:rPr lang="en-US"/>
              <a:t>Senior Consultant</a:t>
            </a:r>
          </a:p>
          <a:p>
            <a:r>
              <a:rPr lang="en-US"/>
              <a:t>Joseph.Hogan@Roboyo.de </a:t>
            </a:r>
          </a:p>
        </p:txBody>
      </p:sp>
      <p:sp>
        <p:nvSpPr>
          <p:cNvPr id="21" name="Text Placeholder 20">
            <a:extLst>
              <a:ext uri="{FF2B5EF4-FFF2-40B4-BE49-F238E27FC236}">
                <a16:creationId xmlns:a16="http://schemas.microsoft.com/office/drawing/2014/main" id="{43F01EAE-430C-4D0E-9273-CFF20C6CAAEE}"/>
              </a:ext>
            </a:extLst>
          </p:cNvPr>
          <p:cNvSpPr>
            <a:spLocks noGrp="1"/>
          </p:cNvSpPr>
          <p:nvPr>
            <p:ph type="body" sz="quarter" idx="33"/>
          </p:nvPr>
        </p:nvSpPr>
        <p:spPr>
          <a:xfrm>
            <a:off x="8970373" y="4269192"/>
            <a:ext cx="2560320" cy="1141008"/>
          </a:xfrm>
        </p:spPr>
        <p:txBody>
          <a:bodyPr/>
          <a:lstStyle/>
          <a:p>
            <a:r>
              <a:rPr lang="en-US"/>
              <a:t>Solution Architect</a:t>
            </a:r>
          </a:p>
          <a:p>
            <a:r>
              <a:rPr lang="en-US"/>
              <a:t>Michael.Gladstein@Roboyo.de</a:t>
            </a:r>
          </a:p>
        </p:txBody>
      </p:sp>
      <p:sp>
        <p:nvSpPr>
          <p:cNvPr id="7" name="Text Placeholder 6">
            <a:extLst>
              <a:ext uri="{FF2B5EF4-FFF2-40B4-BE49-F238E27FC236}">
                <a16:creationId xmlns:a16="http://schemas.microsoft.com/office/drawing/2014/main" id="{023A3B3B-70DA-4806-B848-C55E152C6CBF}"/>
              </a:ext>
            </a:extLst>
          </p:cNvPr>
          <p:cNvSpPr>
            <a:spLocks noGrp="1"/>
          </p:cNvSpPr>
          <p:nvPr>
            <p:ph type="body" sz="quarter" idx="26"/>
          </p:nvPr>
        </p:nvSpPr>
        <p:spPr>
          <a:xfrm>
            <a:off x="383816" y="3650732"/>
            <a:ext cx="2560320" cy="498598"/>
          </a:xfrm>
        </p:spPr>
        <p:txBody>
          <a:bodyPr/>
          <a:lstStyle/>
          <a:p>
            <a:r>
              <a:rPr lang="en-US"/>
              <a:t>Emiliano Lowe</a:t>
            </a:r>
          </a:p>
        </p:txBody>
      </p:sp>
      <p:sp>
        <p:nvSpPr>
          <p:cNvPr id="12" name="Text Placeholder 11">
            <a:extLst>
              <a:ext uri="{FF2B5EF4-FFF2-40B4-BE49-F238E27FC236}">
                <a16:creationId xmlns:a16="http://schemas.microsoft.com/office/drawing/2014/main" id="{C50F4400-3C94-4D3A-92CC-2C64D553524A}"/>
              </a:ext>
            </a:extLst>
          </p:cNvPr>
          <p:cNvSpPr>
            <a:spLocks noGrp="1"/>
          </p:cNvSpPr>
          <p:nvPr>
            <p:ph type="body" sz="quarter" idx="27"/>
          </p:nvPr>
        </p:nvSpPr>
        <p:spPr>
          <a:xfrm>
            <a:off x="3246002" y="3650732"/>
            <a:ext cx="2560320" cy="498598"/>
          </a:xfrm>
        </p:spPr>
        <p:txBody>
          <a:bodyPr/>
          <a:lstStyle/>
          <a:p>
            <a:r>
              <a:rPr lang="en-US"/>
              <a:t>Thomas Mitchell</a:t>
            </a:r>
          </a:p>
        </p:txBody>
      </p:sp>
      <p:sp>
        <p:nvSpPr>
          <p:cNvPr id="13" name="Text Placeholder 12">
            <a:extLst>
              <a:ext uri="{FF2B5EF4-FFF2-40B4-BE49-F238E27FC236}">
                <a16:creationId xmlns:a16="http://schemas.microsoft.com/office/drawing/2014/main" id="{03A554E2-DFA6-4F86-BF3A-4EECBE8B53C9}"/>
              </a:ext>
            </a:extLst>
          </p:cNvPr>
          <p:cNvSpPr>
            <a:spLocks noGrp="1"/>
          </p:cNvSpPr>
          <p:nvPr>
            <p:ph type="body" sz="quarter" idx="28"/>
          </p:nvPr>
        </p:nvSpPr>
        <p:spPr>
          <a:xfrm>
            <a:off x="6108188" y="3650732"/>
            <a:ext cx="2560320" cy="498598"/>
          </a:xfrm>
        </p:spPr>
        <p:txBody>
          <a:bodyPr/>
          <a:lstStyle/>
          <a:p>
            <a:r>
              <a:rPr lang="en-US"/>
              <a:t>Joseph Hogan</a:t>
            </a:r>
          </a:p>
        </p:txBody>
      </p:sp>
      <p:sp>
        <p:nvSpPr>
          <p:cNvPr id="15" name="Text Placeholder 14">
            <a:extLst>
              <a:ext uri="{FF2B5EF4-FFF2-40B4-BE49-F238E27FC236}">
                <a16:creationId xmlns:a16="http://schemas.microsoft.com/office/drawing/2014/main" id="{4CF6952B-5FCC-4B96-A940-7F58E11E7D3B}"/>
              </a:ext>
            </a:extLst>
          </p:cNvPr>
          <p:cNvSpPr>
            <a:spLocks noGrp="1"/>
          </p:cNvSpPr>
          <p:nvPr>
            <p:ph type="body" sz="quarter" idx="29"/>
          </p:nvPr>
        </p:nvSpPr>
        <p:spPr>
          <a:xfrm>
            <a:off x="8970373" y="3650732"/>
            <a:ext cx="2560320" cy="498598"/>
          </a:xfrm>
        </p:spPr>
        <p:txBody>
          <a:bodyPr/>
          <a:lstStyle/>
          <a:p>
            <a:r>
              <a:rPr lang="en-US"/>
              <a:t>Michael Gladstein</a:t>
            </a:r>
          </a:p>
        </p:txBody>
      </p:sp>
      <p:sp>
        <p:nvSpPr>
          <p:cNvPr id="2" name="Title 1"/>
          <p:cNvSpPr>
            <a:spLocks noGrp="1"/>
          </p:cNvSpPr>
          <p:nvPr>
            <p:ph type="title"/>
          </p:nvPr>
        </p:nvSpPr>
        <p:spPr>
          <a:xfrm>
            <a:off x="381002" y="365125"/>
            <a:ext cx="7549834" cy="682625"/>
          </a:xfrm>
        </p:spPr>
        <p:txBody>
          <a:bodyPr/>
          <a:lstStyle/>
          <a:p>
            <a:r>
              <a:rPr lang="en-US"/>
              <a:t>Roboyo Bots</a:t>
            </a:r>
          </a:p>
        </p:txBody>
      </p:sp>
      <p:pic>
        <p:nvPicPr>
          <p:cNvPr id="1026" name="Picture 2" descr="Emiliano Lowe">
            <a:extLst>
              <a:ext uri="{FF2B5EF4-FFF2-40B4-BE49-F238E27FC236}">
                <a16:creationId xmlns:a16="http://schemas.microsoft.com/office/drawing/2014/main" id="{B56A4639-4D2C-4639-BD2F-A96236619B1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1002" y="1950055"/>
            <a:ext cx="1794474" cy="1794474"/>
          </a:xfrm>
          <a:prstGeom prst="ellipse">
            <a:avLst/>
          </a:prstGeom>
          <a:extLst>
            <a:ext uri="{909E8E84-426E-40DD-AFC4-6F175D3DCCD1}">
              <a14:hiddenFill xmlns:a14="http://schemas.microsoft.com/office/drawing/2010/main">
                <a:solidFill>
                  <a:srgbClr val="FFFFFF"/>
                </a:solidFill>
              </a14:hiddenFill>
            </a:ext>
          </a:extLst>
        </p:spPr>
      </p:pic>
      <p:pic>
        <p:nvPicPr>
          <p:cNvPr id="4" name="Picture 3" descr="A person and person posing for a picture&#10;&#10;Description automatically generated with medium confidence">
            <a:extLst>
              <a:ext uri="{FF2B5EF4-FFF2-40B4-BE49-F238E27FC236}">
                <a16:creationId xmlns:a16="http://schemas.microsoft.com/office/drawing/2014/main" id="{115D85E2-806A-475A-8ACD-71E2608B986D}"/>
              </a:ext>
            </a:extLst>
          </p:cNvPr>
          <p:cNvPicPr>
            <a:picLocks noChangeAspect="1"/>
          </p:cNvPicPr>
          <p:nvPr/>
        </p:nvPicPr>
        <p:blipFill rotWithShape="1">
          <a:blip r:embed="rId6"/>
          <a:srcRect l="41323" t="13851" r="24704" b="63849"/>
          <a:stretch/>
        </p:blipFill>
        <p:spPr>
          <a:xfrm>
            <a:off x="3243188" y="1856258"/>
            <a:ext cx="1794474" cy="1794474"/>
          </a:xfrm>
          <a:prstGeom prst="ellipse">
            <a:avLst/>
          </a:prstGeom>
        </p:spPr>
      </p:pic>
    </p:spTree>
    <p:extLst>
      <p:ext uri="{BB962C8B-B14F-4D97-AF65-F5344CB8AC3E}">
        <p14:creationId xmlns:p14="http://schemas.microsoft.com/office/powerpoint/2010/main" val="23375233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3">
            <a:extLst>
              <a:ext uri="{FF2B5EF4-FFF2-40B4-BE49-F238E27FC236}">
                <a16:creationId xmlns:a16="http://schemas.microsoft.com/office/drawing/2014/main" id="{69660825-B2F0-48EB-A0DB-95F861F5C8C3}"/>
              </a:ext>
            </a:extLst>
          </p:cNvPr>
          <p:cNvSpPr txBox="1">
            <a:spLocks/>
          </p:cNvSpPr>
          <p:nvPr/>
        </p:nvSpPr>
        <p:spPr>
          <a:xfrm>
            <a:off x="279778" y="1661665"/>
            <a:ext cx="5203253" cy="4013994"/>
          </a:xfrm>
          <a:prstGeom prst="rect">
            <a:avLst/>
          </a:prstGeom>
        </p:spPr>
        <p:txBody>
          <a:bodyPr vert="horz" lIns="0" tIns="0" rIns="0" bIns="0" rtlCol="0">
            <a:noAutofit/>
          </a:bodyPr>
          <a:lstStyle>
            <a:lvl1pPr marL="0" indent="0" algn="l" defTabSz="914355" rtl="0" eaLnBrk="1" latinLnBrk="0" hangingPunct="1">
              <a:lnSpc>
                <a:spcPct val="107000"/>
              </a:lnSpc>
              <a:spcBef>
                <a:spcPts val="0"/>
              </a:spcBef>
              <a:buFont typeface="Arial" panose="020B0604020202020204" pitchFamily="34" charset="0"/>
              <a:buNone/>
              <a:defRPr sz="1500" kern="1200">
                <a:solidFill>
                  <a:schemeClr val="accent2"/>
                </a:solidFill>
                <a:latin typeface="+mn-lt"/>
                <a:ea typeface="+mn-ea"/>
                <a:cs typeface="+mn-cs"/>
              </a:defRPr>
            </a:lvl1pPr>
            <a:lvl2pPr marL="0" indent="0" algn="l" defTabSz="914355" rtl="0" eaLnBrk="1" latinLnBrk="0" hangingPunct="1">
              <a:lnSpc>
                <a:spcPct val="117000"/>
              </a:lnSpc>
              <a:spcBef>
                <a:spcPts val="1000"/>
              </a:spcBef>
              <a:buFont typeface="Arial" panose="020B0604020202020204" pitchFamily="34" charset="0"/>
              <a:buNone/>
              <a:defRPr sz="1250" kern="1200">
                <a:solidFill>
                  <a:schemeClr val="accent2"/>
                </a:solidFill>
                <a:latin typeface="+mn-lt"/>
                <a:ea typeface="+mn-ea"/>
                <a:cs typeface="+mn-cs"/>
              </a:defRPr>
            </a:lvl2pPr>
            <a:lvl3pPr marL="162000" indent="-162000" algn="l" defTabSz="914355" rtl="0" eaLnBrk="1" latinLnBrk="0" hangingPunct="1">
              <a:lnSpc>
                <a:spcPct val="117000"/>
              </a:lnSpc>
              <a:spcBef>
                <a:spcPts val="1000"/>
              </a:spcBef>
              <a:buClr>
                <a:schemeClr val="accent1"/>
              </a:buClr>
              <a:buSzPct val="80000"/>
              <a:buFont typeface="URW DIN" panose="00000500000000000000" pitchFamily="50" charset="0"/>
              <a:buChar char="•"/>
              <a:defRPr sz="1250" kern="1200">
                <a:solidFill>
                  <a:schemeClr val="accent2"/>
                </a:solidFill>
                <a:latin typeface="+mn-lt"/>
                <a:ea typeface="+mn-ea"/>
                <a:cs typeface="+mn-cs"/>
              </a:defRPr>
            </a:lvl3pPr>
            <a:lvl4pPr marL="162000" indent="-162000" algn="l" defTabSz="914355" rtl="0" eaLnBrk="1" latinLnBrk="0" hangingPunct="1">
              <a:lnSpc>
                <a:spcPct val="117000"/>
              </a:lnSpc>
              <a:spcBef>
                <a:spcPts val="1000"/>
              </a:spcBef>
              <a:buClr>
                <a:schemeClr val="accent1"/>
              </a:buClr>
              <a:buSzPct val="80000"/>
              <a:buFont typeface="+mj-lt"/>
              <a:buAutoNum type="arabicPeriod"/>
              <a:defRPr sz="1250" kern="1200">
                <a:solidFill>
                  <a:schemeClr val="accent2"/>
                </a:solidFill>
                <a:latin typeface="+mn-lt"/>
                <a:ea typeface="+mn-ea"/>
                <a:cs typeface="+mn-cs"/>
              </a:defRPr>
            </a:lvl4pPr>
            <a:lvl5pPr marL="324000" indent="-108000" algn="l" defTabSz="914355" rtl="0" eaLnBrk="1" latinLnBrk="0" hangingPunct="1">
              <a:lnSpc>
                <a:spcPct val="105000"/>
              </a:lnSpc>
              <a:spcBef>
                <a:spcPts val="300"/>
              </a:spcBef>
              <a:buFont typeface="URW DIN" panose="00000500000000000000" pitchFamily="50" charset="0"/>
              <a:buChar char="‑"/>
              <a:defRPr sz="1000" kern="1200">
                <a:solidFill>
                  <a:schemeClr val="accent2"/>
                </a:solidFill>
                <a:latin typeface="+mn-lt"/>
                <a:ea typeface="+mn-ea"/>
                <a:cs typeface="+mn-cs"/>
              </a:defRPr>
            </a:lvl5pPr>
            <a:lvl6pPr marL="2514475"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0000"/>
              </a:lnSpc>
            </a:pPr>
            <a:r>
              <a:rPr lang="en-US" sz="1400" b="1">
                <a:solidFill>
                  <a:srgbClr val="283C46"/>
                </a:solidFill>
                <a:latin typeface="+mj-lt"/>
                <a:ea typeface="+mj-ea"/>
                <a:cs typeface="+mj-cs"/>
              </a:rPr>
              <a:t>International travel during Covid can be difficult as every country has different requirements, forms, tests, and quarantine periods.  As an international company, Roboyo employees, often travel and find it difficult to navigate the covid requirements.</a:t>
            </a:r>
          </a:p>
          <a:p>
            <a:pPr marL="0" lvl="2" indent="0">
              <a:lnSpc>
                <a:spcPct val="90000"/>
              </a:lnSpc>
              <a:buClrTx/>
              <a:buNone/>
            </a:pPr>
            <a:endParaRPr lang="en-US" sz="1400" b="1">
              <a:solidFill>
                <a:srgbClr val="283C46"/>
              </a:solidFill>
              <a:latin typeface="+mj-lt"/>
              <a:ea typeface="+mj-ea"/>
              <a:cs typeface="+mj-cs"/>
            </a:endParaRPr>
          </a:p>
          <a:p>
            <a:pPr marL="0" lvl="2" indent="0">
              <a:lnSpc>
                <a:spcPct val="90000"/>
              </a:lnSpc>
              <a:buClrTx/>
              <a:buNone/>
            </a:pPr>
            <a:r>
              <a:rPr lang="en-US" sz="1400" b="1">
                <a:solidFill>
                  <a:srgbClr val="283C46"/>
                </a:solidFill>
                <a:latin typeface="+mj-lt"/>
                <a:ea typeface="+mj-ea"/>
                <a:cs typeface="+mj-cs"/>
              </a:rPr>
              <a:t>Potential Requirements include:</a:t>
            </a:r>
          </a:p>
          <a:p>
            <a:pPr lvl="4">
              <a:lnSpc>
                <a:spcPct val="90000"/>
              </a:lnSpc>
            </a:pPr>
            <a:r>
              <a:rPr lang="en-US" sz="1400" b="1">
                <a:solidFill>
                  <a:srgbClr val="283C46"/>
                </a:solidFill>
                <a:latin typeface="+mj-lt"/>
                <a:ea typeface="+mj-ea"/>
                <a:cs typeface="+mj-cs"/>
              </a:rPr>
              <a:t>Covid 19 Test predeparture</a:t>
            </a:r>
          </a:p>
          <a:p>
            <a:pPr lvl="4">
              <a:lnSpc>
                <a:spcPct val="90000"/>
              </a:lnSpc>
            </a:pPr>
            <a:r>
              <a:rPr lang="en-US" sz="1400" b="1">
                <a:solidFill>
                  <a:srgbClr val="283C46"/>
                </a:solidFill>
                <a:latin typeface="+mj-lt"/>
                <a:ea typeface="+mj-ea"/>
                <a:cs typeface="+mj-cs"/>
              </a:rPr>
              <a:t>Entry restrictions based on vaccination status</a:t>
            </a:r>
          </a:p>
          <a:p>
            <a:pPr lvl="4">
              <a:lnSpc>
                <a:spcPct val="90000"/>
              </a:lnSpc>
            </a:pPr>
            <a:r>
              <a:rPr lang="en-US" sz="1400" b="1">
                <a:solidFill>
                  <a:srgbClr val="283C46"/>
                </a:solidFill>
                <a:latin typeface="+mj-lt"/>
                <a:ea typeface="+mj-ea"/>
                <a:cs typeface="+mj-cs"/>
              </a:rPr>
              <a:t>Quarantine periods </a:t>
            </a:r>
          </a:p>
          <a:p>
            <a:pPr lvl="4">
              <a:lnSpc>
                <a:spcPct val="90000"/>
              </a:lnSpc>
            </a:pPr>
            <a:r>
              <a:rPr lang="en-US" sz="1400" b="1">
                <a:solidFill>
                  <a:srgbClr val="283C46"/>
                </a:solidFill>
                <a:latin typeface="+mj-lt"/>
                <a:ea typeface="+mj-ea"/>
                <a:cs typeface="+mj-cs"/>
              </a:rPr>
              <a:t>Mask mandates</a:t>
            </a:r>
          </a:p>
          <a:p>
            <a:pPr lvl="4">
              <a:lnSpc>
                <a:spcPct val="90000"/>
              </a:lnSpc>
            </a:pPr>
            <a:r>
              <a:rPr lang="en-US" sz="1400" b="1">
                <a:solidFill>
                  <a:srgbClr val="283C46"/>
                </a:solidFill>
                <a:latin typeface="+mj-lt"/>
                <a:ea typeface="+mj-ea"/>
                <a:cs typeface="+mj-cs"/>
              </a:rPr>
              <a:t>EU Health pass</a:t>
            </a:r>
          </a:p>
          <a:p>
            <a:pPr lvl="4">
              <a:lnSpc>
                <a:spcPct val="90000"/>
              </a:lnSpc>
            </a:pPr>
            <a:r>
              <a:rPr lang="en-US" sz="1400" b="1">
                <a:solidFill>
                  <a:srgbClr val="283C46"/>
                </a:solidFill>
                <a:latin typeface="+mj-lt"/>
                <a:ea typeface="+mj-ea"/>
                <a:cs typeface="+mj-cs"/>
              </a:rPr>
              <a:t>Proof of vaccination status</a:t>
            </a:r>
          </a:p>
          <a:p>
            <a:pPr lvl="4">
              <a:lnSpc>
                <a:spcPct val="90000"/>
              </a:lnSpc>
            </a:pPr>
            <a:r>
              <a:rPr lang="en-US" sz="1400" b="1">
                <a:solidFill>
                  <a:srgbClr val="283C46"/>
                </a:solidFill>
                <a:latin typeface="+mj-lt"/>
                <a:ea typeface="+mj-ea"/>
                <a:cs typeface="+mj-cs"/>
              </a:rPr>
              <a:t>Health screenings</a:t>
            </a:r>
          </a:p>
          <a:p>
            <a:pPr lvl="4">
              <a:lnSpc>
                <a:spcPct val="90000"/>
              </a:lnSpc>
            </a:pPr>
            <a:r>
              <a:rPr lang="en-US" sz="1400" b="1">
                <a:solidFill>
                  <a:srgbClr val="283C46"/>
                </a:solidFill>
                <a:latin typeface="+mj-lt"/>
                <a:ea typeface="+mj-ea"/>
                <a:cs typeface="+mj-cs"/>
              </a:rPr>
              <a:t>Other possible restrictions</a:t>
            </a:r>
          </a:p>
          <a:p>
            <a:pPr lvl="4">
              <a:lnSpc>
                <a:spcPct val="90000"/>
              </a:lnSpc>
            </a:pPr>
            <a:endParaRPr lang="en-US" sz="1400" b="1">
              <a:solidFill>
                <a:srgbClr val="283C46"/>
              </a:solidFill>
              <a:latin typeface="+mj-lt"/>
              <a:ea typeface="+mj-ea"/>
              <a:cs typeface="+mj-cs"/>
            </a:endParaRPr>
          </a:p>
          <a:p>
            <a:pPr marL="216000" lvl="4" indent="0">
              <a:lnSpc>
                <a:spcPct val="90000"/>
              </a:lnSpc>
              <a:buNone/>
            </a:pPr>
            <a:r>
              <a:rPr lang="en-US" sz="1400" b="1">
                <a:solidFill>
                  <a:srgbClr val="283C46"/>
                </a:solidFill>
                <a:latin typeface="+mj-lt"/>
                <a:ea typeface="+mj-ea"/>
                <a:cs typeface="+mj-cs"/>
              </a:rPr>
              <a:t>As every country has different requirements, it is easy to see how something could be forgotten or missed.  This could result in delay or cancelled travel plans.  </a:t>
            </a:r>
          </a:p>
        </p:txBody>
      </p:sp>
      <p:sp>
        <p:nvSpPr>
          <p:cNvPr id="14" name="Text Placeholder 1">
            <a:extLst>
              <a:ext uri="{FF2B5EF4-FFF2-40B4-BE49-F238E27FC236}">
                <a16:creationId xmlns:a16="http://schemas.microsoft.com/office/drawing/2014/main" id="{89223E85-07A3-46BA-B583-2872235B1653}"/>
              </a:ext>
            </a:extLst>
          </p:cNvPr>
          <p:cNvSpPr txBox="1">
            <a:spLocks/>
          </p:cNvSpPr>
          <p:nvPr/>
        </p:nvSpPr>
        <p:spPr>
          <a:xfrm>
            <a:off x="279778" y="1158022"/>
            <a:ext cx="10910131" cy="219291"/>
          </a:xfrm>
          <a:prstGeom prst="rect">
            <a:avLst/>
          </a:prstGeom>
        </p:spPr>
        <p:txBody>
          <a:bodyPr vert="horz" lIns="0" tIns="0" rIns="0" bIns="0" rtlCol="0">
            <a:noAutofit/>
          </a:bodyPr>
          <a:lstStyle>
            <a:lvl1pPr marL="0" indent="0" algn="l" defTabSz="457200" rtl="0" eaLnBrk="1" latinLnBrk="0" hangingPunct="1">
              <a:spcBef>
                <a:spcPts val="1000"/>
              </a:spcBef>
              <a:buFont typeface="Arial"/>
              <a:buNone/>
              <a:defRPr sz="2000" kern="1200">
                <a:solidFill>
                  <a:schemeClr val="tx1"/>
                </a:solidFill>
                <a:latin typeface="Arial"/>
                <a:ea typeface="+mn-ea"/>
                <a:cs typeface="Arial"/>
              </a:defRPr>
            </a:lvl1pPr>
            <a:lvl2pPr marL="174625" indent="-174625" algn="l" defTabSz="457200" rtl="0" eaLnBrk="1" latinLnBrk="0" hangingPunct="1">
              <a:spcBef>
                <a:spcPts val="500"/>
              </a:spcBef>
              <a:buClr>
                <a:schemeClr val="accent1"/>
              </a:buClr>
              <a:buFont typeface="Arial"/>
              <a:buChar char="•"/>
              <a:defRPr sz="2000" kern="1200">
                <a:solidFill>
                  <a:schemeClr val="tx1"/>
                </a:solidFill>
                <a:latin typeface="Arial"/>
                <a:ea typeface="+mn-ea"/>
                <a:cs typeface="Arial"/>
              </a:defRPr>
            </a:lvl2pPr>
            <a:lvl3pPr marL="339725" indent="-165100" algn="l" defTabSz="457200" rtl="0" eaLnBrk="1" latinLnBrk="0" hangingPunct="1">
              <a:spcBef>
                <a:spcPts val="300"/>
              </a:spcBef>
              <a:buClr>
                <a:schemeClr val="accent1"/>
              </a:buClr>
              <a:buFont typeface="Lucida Grande"/>
              <a:buChar char="-"/>
              <a:defRPr sz="2000" kern="1200">
                <a:solidFill>
                  <a:schemeClr val="tx1"/>
                </a:solidFill>
                <a:latin typeface="Arial"/>
                <a:ea typeface="+mn-ea"/>
                <a:cs typeface="Arial"/>
              </a:defRPr>
            </a:lvl3pPr>
            <a:lvl4pPr marL="512763" indent="-173038" algn="l" defTabSz="457200" rtl="0" eaLnBrk="1" latinLnBrk="0" hangingPunct="1">
              <a:spcBef>
                <a:spcPts val="200"/>
              </a:spcBef>
              <a:buClr>
                <a:schemeClr val="accent1"/>
              </a:buClr>
              <a:buFont typeface="Arial"/>
              <a:buChar char="•"/>
              <a:defRPr sz="2000" kern="1200">
                <a:solidFill>
                  <a:schemeClr val="tx1"/>
                </a:solidFill>
                <a:latin typeface="Arial"/>
                <a:ea typeface="+mn-ea"/>
                <a:cs typeface="Arial"/>
              </a:defRPr>
            </a:lvl4pPr>
            <a:lvl5pPr marL="687388" indent="-174625" algn="l" defTabSz="457200" rtl="0" eaLnBrk="1" latinLnBrk="0" hangingPunct="1">
              <a:spcBef>
                <a:spcPts val="100"/>
              </a:spcBef>
              <a:buClr>
                <a:schemeClr val="accent1"/>
              </a:buClr>
              <a:buFont typeface="Lucida Grande"/>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pPr>
            <a:r>
              <a:rPr lang="en-US" sz="2100" b="1" u="sng">
                <a:solidFill>
                  <a:srgbClr val="283C46"/>
                </a:solidFill>
                <a:latin typeface="Graphik"/>
                <a:ea typeface="+mj-ea"/>
                <a:cs typeface="+mj-cs"/>
              </a:rPr>
              <a:t>International Travel During Covid 19</a:t>
            </a:r>
          </a:p>
        </p:txBody>
      </p:sp>
      <p:pic>
        <p:nvPicPr>
          <p:cNvPr id="15" name="Picture 14">
            <a:extLst>
              <a:ext uri="{FF2B5EF4-FFF2-40B4-BE49-F238E27FC236}">
                <a16:creationId xmlns:a16="http://schemas.microsoft.com/office/drawing/2014/main" id="{6095B327-749B-42A4-A21C-548A16E150AC}"/>
              </a:ext>
            </a:extLst>
          </p:cNvPr>
          <p:cNvPicPr>
            <a:picLocks noChangeAspect="1"/>
          </p:cNvPicPr>
          <p:nvPr/>
        </p:nvPicPr>
        <p:blipFill>
          <a:blip r:embed="rId3"/>
          <a:stretch>
            <a:fillRect/>
          </a:stretch>
        </p:blipFill>
        <p:spPr>
          <a:xfrm>
            <a:off x="6298882" y="2299174"/>
            <a:ext cx="4891027" cy="2738975"/>
          </a:xfrm>
          <a:prstGeom prst="rect">
            <a:avLst/>
          </a:prstGeom>
          <a:noFill/>
          <a:ln>
            <a:solidFill>
              <a:schemeClr val="tx1"/>
            </a:solidFill>
          </a:ln>
        </p:spPr>
      </p:pic>
      <p:sp>
        <p:nvSpPr>
          <p:cNvPr id="16" name="Title 16">
            <a:extLst>
              <a:ext uri="{FF2B5EF4-FFF2-40B4-BE49-F238E27FC236}">
                <a16:creationId xmlns:a16="http://schemas.microsoft.com/office/drawing/2014/main" id="{94A9287E-C665-49D5-9D70-E328D5C08BF3}"/>
              </a:ext>
            </a:extLst>
          </p:cNvPr>
          <p:cNvSpPr>
            <a:spLocks noGrp="1"/>
          </p:cNvSpPr>
          <p:nvPr>
            <p:ph type="title"/>
          </p:nvPr>
        </p:nvSpPr>
        <p:spPr>
          <a:xfrm>
            <a:off x="381101" y="357722"/>
            <a:ext cx="6610663" cy="408909"/>
          </a:xfrm>
        </p:spPr>
        <p:txBody>
          <a:bodyPr>
            <a:normAutofit/>
          </a:bodyPr>
          <a:lstStyle/>
          <a:p>
            <a:r>
              <a:rPr lang="en-GB" b="1" i="0">
                <a:solidFill>
                  <a:srgbClr val="283C46"/>
                </a:solidFill>
                <a:effectLst/>
                <a:latin typeface="Graphik"/>
              </a:rPr>
              <a:t>Problem Statement</a:t>
            </a:r>
            <a:endParaRPr lang="en-US"/>
          </a:p>
        </p:txBody>
      </p:sp>
    </p:spTree>
    <p:extLst>
      <p:ext uri="{BB962C8B-B14F-4D97-AF65-F5344CB8AC3E}">
        <p14:creationId xmlns:p14="http://schemas.microsoft.com/office/powerpoint/2010/main" val="8232778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6">
            <a:extLst>
              <a:ext uri="{FF2B5EF4-FFF2-40B4-BE49-F238E27FC236}">
                <a16:creationId xmlns:a16="http://schemas.microsoft.com/office/drawing/2014/main" id="{D87C2861-F78B-43EB-9360-BE19DF3590BD}"/>
              </a:ext>
            </a:extLst>
          </p:cNvPr>
          <p:cNvSpPr txBox="1">
            <a:spLocks/>
          </p:cNvSpPr>
          <p:nvPr/>
        </p:nvSpPr>
        <p:spPr>
          <a:xfrm>
            <a:off x="381101" y="357722"/>
            <a:ext cx="6610663" cy="408909"/>
          </a:xfrm>
          <a:prstGeom prst="rect">
            <a:avLst/>
          </a:prstGeom>
        </p:spPr>
        <p:txBody>
          <a:bodyPr vert="horz" lIns="0" tIns="0" rIns="0" bIns="0" rtlCol="0" anchor="t">
            <a:normAutofit/>
          </a:bodyPr>
          <a:lstStyle>
            <a:lvl1pPr algn="l" defTabSz="457200" rtl="0" eaLnBrk="1" latinLnBrk="0" hangingPunct="1">
              <a:lnSpc>
                <a:spcPct val="85000"/>
              </a:lnSpc>
              <a:spcBef>
                <a:spcPct val="0"/>
              </a:spcBef>
              <a:buNone/>
              <a:tabLst>
                <a:tab pos="2227263" algn="l"/>
              </a:tabLst>
              <a:defRPr sz="2800" b="1" i="0" kern="1200" spc="-50" baseline="0">
                <a:solidFill>
                  <a:schemeClr val="tx1"/>
                </a:solidFill>
                <a:latin typeface="Arial" panose="020B0604020202020204" pitchFamily="34" charset="0"/>
                <a:ea typeface="+mj-ea"/>
                <a:cs typeface="Arial"/>
              </a:defRPr>
            </a:lvl1pPr>
          </a:lstStyle>
          <a:p>
            <a:r>
              <a:rPr lang="en-GB">
                <a:solidFill>
                  <a:srgbClr val="283C46"/>
                </a:solidFill>
                <a:latin typeface="Graphik"/>
              </a:rPr>
              <a:t>Benefits</a:t>
            </a:r>
            <a:endParaRPr lang="en-US"/>
          </a:p>
        </p:txBody>
      </p:sp>
      <p:sp>
        <p:nvSpPr>
          <p:cNvPr id="7" name="Text Placeholder 1">
            <a:extLst>
              <a:ext uri="{FF2B5EF4-FFF2-40B4-BE49-F238E27FC236}">
                <a16:creationId xmlns:a16="http://schemas.microsoft.com/office/drawing/2014/main" id="{90187A41-78C4-457F-9362-85D32BA3AEA1}"/>
              </a:ext>
            </a:extLst>
          </p:cNvPr>
          <p:cNvSpPr txBox="1">
            <a:spLocks/>
          </p:cNvSpPr>
          <p:nvPr/>
        </p:nvSpPr>
        <p:spPr>
          <a:xfrm>
            <a:off x="279778" y="1158022"/>
            <a:ext cx="10910131" cy="219291"/>
          </a:xfrm>
          <a:prstGeom prst="rect">
            <a:avLst/>
          </a:prstGeom>
        </p:spPr>
        <p:txBody>
          <a:bodyPr vert="horz" lIns="0" tIns="0" rIns="0" bIns="0" rtlCol="0">
            <a:noAutofit/>
          </a:bodyPr>
          <a:lstStyle>
            <a:lvl1pPr marL="0" indent="0" algn="l" defTabSz="457200" rtl="0" eaLnBrk="1" latinLnBrk="0" hangingPunct="1">
              <a:spcBef>
                <a:spcPts val="1000"/>
              </a:spcBef>
              <a:buFont typeface="Arial"/>
              <a:buNone/>
              <a:defRPr sz="2000" kern="1200">
                <a:solidFill>
                  <a:schemeClr val="tx1"/>
                </a:solidFill>
                <a:latin typeface="Arial"/>
                <a:ea typeface="+mn-ea"/>
                <a:cs typeface="Arial"/>
              </a:defRPr>
            </a:lvl1pPr>
            <a:lvl2pPr marL="174625" indent="-174625" algn="l" defTabSz="457200" rtl="0" eaLnBrk="1" latinLnBrk="0" hangingPunct="1">
              <a:spcBef>
                <a:spcPts val="500"/>
              </a:spcBef>
              <a:buClr>
                <a:schemeClr val="accent1"/>
              </a:buClr>
              <a:buFont typeface="Arial"/>
              <a:buChar char="•"/>
              <a:defRPr sz="2000" kern="1200">
                <a:solidFill>
                  <a:schemeClr val="tx1"/>
                </a:solidFill>
                <a:latin typeface="Arial"/>
                <a:ea typeface="+mn-ea"/>
                <a:cs typeface="Arial"/>
              </a:defRPr>
            </a:lvl2pPr>
            <a:lvl3pPr marL="339725" indent="-165100" algn="l" defTabSz="457200" rtl="0" eaLnBrk="1" latinLnBrk="0" hangingPunct="1">
              <a:spcBef>
                <a:spcPts val="300"/>
              </a:spcBef>
              <a:buClr>
                <a:schemeClr val="accent1"/>
              </a:buClr>
              <a:buFont typeface="Lucida Grande"/>
              <a:buChar char="-"/>
              <a:defRPr sz="2000" kern="1200">
                <a:solidFill>
                  <a:schemeClr val="tx1"/>
                </a:solidFill>
                <a:latin typeface="Arial"/>
                <a:ea typeface="+mn-ea"/>
                <a:cs typeface="Arial"/>
              </a:defRPr>
            </a:lvl3pPr>
            <a:lvl4pPr marL="512763" indent="-173038" algn="l" defTabSz="457200" rtl="0" eaLnBrk="1" latinLnBrk="0" hangingPunct="1">
              <a:spcBef>
                <a:spcPts val="200"/>
              </a:spcBef>
              <a:buClr>
                <a:schemeClr val="accent1"/>
              </a:buClr>
              <a:buFont typeface="Arial"/>
              <a:buChar char="•"/>
              <a:defRPr sz="2000" kern="1200">
                <a:solidFill>
                  <a:schemeClr val="tx1"/>
                </a:solidFill>
                <a:latin typeface="Arial"/>
                <a:ea typeface="+mn-ea"/>
                <a:cs typeface="Arial"/>
              </a:defRPr>
            </a:lvl4pPr>
            <a:lvl5pPr marL="687388" indent="-174625" algn="l" defTabSz="457200" rtl="0" eaLnBrk="1" latinLnBrk="0" hangingPunct="1">
              <a:spcBef>
                <a:spcPts val="100"/>
              </a:spcBef>
              <a:buClr>
                <a:schemeClr val="accent1"/>
              </a:buClr>
              <a:buFont typeface="Lucida Grande"/>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Aft>
                <a:spcPts val="600"/>
              </a:spcAft>
            </a:pPr>
            <a:r>
              <a:rPr lang="en-US" sz="2100" b="1" u="sng">
                <a:solidFill>
                  <a:srgbClr val="283C46"/>
                </a:solidFill>
                <a:latin typeface="Graphik"/>
                <a:ea typeface="+mj-ea"/>
                <a:cs typeface="+mj-cs"/>
              </a:rPr>
              <a:t>Covid Travel Advisor App</a:t>
            </a:r>
          </a:p>
        </p:txBody>
      </p:sp>
      <p:sp>
        <p:nvSpPr>
          <p:cNvPr id="8" name="Content Placeholder 3">
            <a:extLst>
              <a:ext uri="{FF2B5EF4-FFF2-40B4-BE49-F238E27FC236}">
                <a16:creationId xmlns:a16="http://schemas.microsoft.com/office/drawing/2014/main" id="{64B27C6A-F29E-4B5E-8B55-1C3AE0935D25}"/>
              </a:ext>
            </a:extLst>
          </p:cNvPr>
          <p:cNvSpPr txBox="1">
            <a:spLocks noGrp="1"/>
          </p:cNvSpPr>
          <p:nvPr>
            <p:ph idx="1"/>
          </p:nvPr>
        </p:nvSpPr>
        <p:spPr>
          <a:xfrm>
            <a:off x="536419" y="2111032"/>
            <a:ext cx="5360987" cy="3624899"/>
          </a:xfrm>
          <a:prstGeom prst="rect">
            <a:avLst/>
          </a:prstGeom>
          <a:solidFill>
            <a:schemeClr val="bg1"/>
          </a:solidFill>
        </p:spPr>
        <p:txBody>
          <a:bodyPr vert="horz" lIns="0" tIns="0" rIns="0" bIns="0" rtlCol="0">
            <a:noAutofit/>
          </a:bodyPr>
          <a:lstStyle>
            <a:lvl1pPr marL="0" indent="0" algn="l" defTabSz="914355" rtl="0" eaLnBrk="1" latinLnBrk="0" hangingPunct="1">
              <a:lnSpc>
                <a:spcPct val="107000"/>
              </a:lnSpc>
              <a:spcBef>
                <a:spcPts val="0"/>
              </a:spcBef>
              <a:buFont typeface="Arial" panose="020B0604020202020204" pitchFamily="34" charset="0"/>
              <a:buNone/>
              <a:defRPr sz="1500" kern="1200">
                <a:solidFill>
                  <a:schemeClr val="accent2"/>
                </a:solidFill>
                <a:latin typeface="+mn-lt"/>
                <a:ea typeface="+mn-ea"/>
                <a:cs typeface="+mn-cs"/>
              </a:defRPr>
            </a:lvl1pPr>
            <a:lvl2pPr marL="0" indent="0" algn="l" defTabSz="914355" rtl="0" eaLnBrk="1" latinLnBrk="0" hangingPunct="1">
              <a:lnSpc>
                <a:spcPct val="117000"/>
              </a:lnSpc>
              <a:spcBef>
                <a:spcPts val="1000"/>
              </a:spcBef>
              <a:buFont typeface="Arial" panose="020B0604020202020204" pitchFamily="34" charset="0"/>
              <a:buNone/>
              <a:defRPr sz="1250" kern="1200">
                <a:solidFill>
                  <a:schemeClr val="accent2"/>
                </a:solidFill>
                <a:latin typeface="+mn-lt"/>
                <a:ea typeface="+mn-ea"/>
                <a:cs typeface="+mn-cs"/>
              </a:defRPr>
            </a:lvl2pPr>
            <a:lvl3pPr marL="162000" indent="-162000" algn="l" defTabSz="914355" rtl="0" eaLnBrk="1" latinLnBrk="0" hangingPunct="1">
              <a:lnSpc>
                <a:spcPct val="117000"/>
              </a:lnSpc>
              <a:spcBef>
                <a:spcPts val="1000"/>
              </a:spcBef>
              <a:buClr>
                <a:schemeClr val="accent1"/>
              </a:buClr>
              <a:buSzPct val="80000"/>
              <a:buFont typeface="URW DIN" panose="00000500000000000000" pitchFamily="50" charset="0"/>
              <a:buChar char="•"/>
              <a:defRPr sz="1250" kern="1200">
                <a:solidFill>
                  <a:schemeClr val="accent2"/>
                </a:solidFill>
                <a:latin typeface="+mn-lt"/>
                <a:ea typeface="+mn-ea"/>
                <a:cs typeface="+mn-cs"/>
              </a:defRPr>
            </a:lvl3pPr>
            <a:lvl4pPr marL="162000" indent="-162000" algn="l" defTabSz="914355" rtl="0" eaLnBrk="1" latinLnBrk="0" hangingPunct="1">
              <a:lnSpc>
                <a:spcPct val="117000"/>
              </a:lnSpc>
              <a:spcBef>
                <a:spcPts val="1000"/>
              </a:spcBef>
              <a:buClr>
                <a:schemeClr val="accent1"/>
              </a:buClr>
              <a:buSzPct val="80000"/>
              <a:buFont typeface="+mj-lt"/>
              <a:buAutoNum type="arabicPeriod"/>
              <a:defRPr sz="1250" kern="1200">
                <a:solidFill>
                  <a:schemeClr val="accent2"/>
                </a:solidFill>
                <a:latin typeface="+mn-lt"/>
                <a:ea typeface="+mn-ea"/>
                <a:cs typeface="+mn-cs"/>
              </a:defRPr>
            </a:lvl4pPr>
            <a:lvl5pPr marL="324000" indent="-108000" algn="l" defTabSz="914355" rtl="0" eaLnBrk="1" latinLnBrk="0" hangingPunct="1">
              <a:lnSpc>
                <a:spcPct val="105000"/>
              </a:lnSpc>
              <a:spcBef>
                <a:spcPts val="300"/>
              </a:spcBef>
              <a:buFont typeface="URW DIN" panose="00000500000000000000" pitchFamily="50" charset="0"/>
              <a:buChar char="‑"/>
              <a:defRPr sz="1000" kern="1200">
                <a:solidFill>
                  <a:schemeClr val="accent2"/>
                </a:solidFill>
                <a:latin typeface="+mn-lt"/>
                <a:ea typeface="+mn-ea"/>
                <a:cs typeface="+mn-cs"/>
              </a:defRPr>
            </a:lvl5pPr>
            <a:lvl6pPr marL="2514475"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0000"/>
              </a:lnSpc>
            </a:pPr>
            <a:r>
              <a:rPr lang="en-US" sz="1400" b="1">
                <a:solidFill>
                  <a:srgbClr val="283C46"/>
                </a:solidFill>
                <a:latin typeface="+mj-lt"/>
                <a:ea typeface="+mj-ea"/>
                <a:cs typeface="+mj-cs"/>
              </a:rPr>
              <a:t>The Covid Travel Advisor App allows users to enter the origin and destinations along with the vaccination status of the traveler and outputs a convenient emailed checklist for all locations along the journey.  </a:t>
            </a:r>
          </a:p>
          <a:p>
            <a:pPr>
              <a:lnSpc>
                <a:spcPct val="90000"/>
              </a:lnSpc>
            </a:pPr>
            <a:endParaRPr lang="en-US" sz="1400" b="1">
              <a:solidFill>
                <a:srgbClr val="283C46"/>
              </a:solidFill>
              <a:latin typeface="+mj-lt"/>
              <a:ea typeface="+mj-ea"/>
              <a:cs typeface="+mj-cs"/>
            </a:endParaRPr>
          </a:p>
          <a:p>
            <a:pPr>
              <a:lnSpc>
                <a:spcPct val="90000"/>
              </a:lnSpc>
            </a:pPr>
            <a:endParaRPr lang="en-US" sz="1400" b="1">
              <a:solidFill>
                <a:srgbClr val="283C46"/>
              </a:solidFill>
              <a:latin typeface="+mj-lt"/>
              <a:ea typeface="+mj-ea"/>
              <a:cs typeface="+mj-cs"/>
            </a:endParaRPr>
          </a:p>
          <a:p>
            <a:pPr>
              <a:lnSpc>
                <a:spcPct val="90000"/>
              </a:lnSpc>
            </a:pPr>
            <a:endParaRPr lang="en-US" sz="1400" b="1">
              <a:solidFill>
                <a:srgbClr val="283C46"/>
              </a:solidFill>
              <a:latin typeface="+mj-lt"/>
              <a:ea typeface="+mj-ea"/>
              <a:cs typeface="+mj-cs"/>
            </a:endParaRPr>
          </a:p>
          <a:p>
            <a:pPr marL="285750" indent="-285750">
              <a:lnSpc>
                <a:spcPct val="90000"/>
              </a:lnSpc>
              <a:buFontTx/>
              <a:buChar char="-"/>
            </a:pPr>
            <a:r>
              <a:rPr lang="en-US" sz="1400" b="1">
                <a:solidFill>
                  <a:srgbClr val="283C46"/>
                </a:solidFill>
                <a:latin typeface="+mj-lt"/>
                <a:ea typeface="+mj-ea"/>
                <a:cs typeface="+mj-cs"/>
              </a:rPr>
              <a:t>View and organize all requirements for each destination in a summarized email</a:t>
            </a:r>
          </a:p>
          <a:p>
            <a:pPr marL="285750" indent="-285750">
              <a:lnSpc>
                <a:spcPct val="90000"/>
              </a:lnSpc>
              <a:buFontTx/>
              <a:buChar char="-"/>
            </a:pPr>
            <a:endParaRPr lang="en-US" sz="1400" b="1">
              <a:solidFill>
                <a:srgbClr val="283C46"/>
              </a:solidFill>
              <a:latin typeface="+mj-lt"/>
              <a:ea typeface="+mj-ea"/>
              <a:cs typeface="+mj-cs"/>
            </a:endParaRPr>
          </a:p>
          <a:p>
            <a:pPr marL="285750" indent="-285750">
              <a:lnSpc>
                <a:spcPct val="90000"/>
              </a:lnSpc>
              <a:buFontTx/>
              <a:buChar char="-"/>
            </a:pPr>
            <a:r>
              <a:rPr lang="en-US" sz="1400" b="1">
                <a:solidFill>
                  <a:srgbClr val="283C46"/>
                </a:solidFill>
                <a:latin typeface="+mj-lt"/>
                <a:ea typeface="+mj-ea"/>
                <a:cs typeface="+mj-cs"/>
              </a:rPr>
              <a:t>No more worrying about inaccurate information!  The website used in the automation is trusted by travel industry leaders like American Airlines.</a:t>
            </a:r>
          </a:p>
          <a:p>
            <a:pPr marL="285750" indent="-285750">
              <a:lnSpc>
                <a:spcPct val="90000"/>
              </a:lnSpc>
              <a:buFontTx/>
              <a:buChar char="-"/>
            </a:pPr>
            <a:endParaRPr lang="en-US" sz="1400" b="1">
              <a:solidFill>
                <a:srgbClr val="283C46"/>
              </a:solidFill>
              <a:latin typeface="+mj-lt"/>
              <a:ea typeface="+mj-ea"/>
              <a:cs typeface="+mj-cs"/>
            </a:endParaRPr>
          </a:p>
          <a:p>
            <a:pPr marL="285750" indent="-285750">
              <a:lnSpc>
                <a:spcPct val="90000"/>
              </a:lnSpc>
              <a:buFontTx/>
              <a:buChar char="-"/>
            </a:pPr>
            <a:r>
              <a:rPr lang="en-US" sz="1400" b="1">
                <a:solidFill>
                  <a:srgbClr val="283C46"/>
                </a:solidFill>
                <a:latin typeface="+mj-lt"/>
                <a:ea typeface="+mj-ea"/>
                <a:cs typeface="+mj-cs"/>
              </a:rPr>
              <a:t>Reduce the risk of delays or cancellations from missed or forgotten requirements  </a:t>
            </a:r>
          </a:p>
          <a:p>
            <a:pPr marL="285750" indent="-285750">
              <a:lnSpc>
                <a:spcPct val="90000"/>
              </a:lnSpc>
              <a:buFontTx/>
              <a:buChar char="-"/>
            </a:pPr>
            <a:endParaRPr lang="en-US" sz="1400" b="1">
              <a:solidFill>
                <a:srgbClr val="283C46"/>
              </a:solidFill>
              <a:latin typeface="+mj-lt"/>
              <a:ea typeface="+mj-ea"/>
              <a:cs typeface="+mj-cs"/>
            </a:endParaRPr>
          </a:p>
          <a:p>
            <a:pPr marL="285750" indent="-285750">
              <a:lnSpc>
                <a:spcPct val="90000"/>
              </a:lnSpc>
              <a:buFontTx/>
              <a:buChar char="-"/>
            </a:pPr>
            <a:endParaRPr lang="en-US" sz="1400" b="1">
              <a:solidFill>
                <a:srgbClr val="283C46"/>
              </a:solidFill>
              <a:latin typeface="+mj-lt"/>
              <a:ea typeface="+mj-ea"/>
              <a:cs typeface="+mj-cs"/>
            </a:endParaRPr>
          </a:p>
        </p:txBody>
      </p:sp>
      <p:pic>
        <p:nvPicPr>
          <p:cNvPr id="9" name="Picture 8" descr="A couple of men with luggage&#10;&#10;Description automatically generated with low confidence">
            <a:extLst>
              <a:ext uri="{FF2B5EF4-FFF2-40B4-BE49-F238E27FC236}">
                <a16:creationId xmlns:a16="http://schemas.microsoft.com/office/drawing/2014/main" id="{DD671AC6-688B-425B-A228-D6638E71AE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91764" y="1916484"/>
            <a:ext cx="4013994" cy="4013994"/>
          </a:xfrm>
          <a:prstGeom prst="rect">
            <a:avLst/>
          </a:prstGeom>
          <a:noFill/>
        </p:spPr>
      </p:pic>
    </p:spTree>
    <p:extLst>
      <p:ext uri="{BB962C8B-B14F-4D97-AF65-F5344CB8AC3E}">
        <p14:creationId xmlns:p14="http://schemas.microsoft.com/office/powerpoint/2010/main" val="15171091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6">
            <a:extLst>
              <a:ext uri="{FF2B5EF4-FFF2-40B4-BE49-F238E27FC236}">
                <a16:creationId xmlns:a16="http://schemas.microsoft.com/office/drawing/2014/main" id="{93799D17-62F2-45A8-AA7C-C0CE3B6D69AE}"/>
              </a:ext>
            </a:extLst>
          </p:cNvPr>
          <p:cNvSpPr>
            <a:spLocks noGrp="1"/>
          </p:cNvSpPr>
          <p:nvPr>
            <p:ph type="title"/>
          </p:nvPr>
        </p:nvSpPr>
        <p:spPr>
          <a:xfrm>
            <a:off x="381101" y="357722"/>
            <a:ext cx="6610663" cy="690029"/>
          </a:xfrm>
        </p:spPr>
        <p:txBody>
          <a:bodyPr>
            <a:normAutofit/>
          </a:bodyPr>
          <a:lstStyle/>
          <a:p>
            <a:r>
              <a:rPr lang="en-GB" b="1" i="0">
                <a:solidFill>
                  <a:srgbClr val="283C46"/>
                </a:solidFill>
                <a:effectLst/>
                <a:latin typeface="Graphik"/>
              </a:rPr>
              <a:t>Solution Overview</a:t>
            </a:r>
            <a:endParaRPr lang="en-US"/>
          </a:p>
        </p:txBody>
      </p:sp>
      <p:sp>
        <p:nvSpPr>
          <p:cNvPr id="9" name="Text Placeholder 18">
            <a:extLst>
              <a:ext uri="{FF2B5EF4-FFF2-40B4-BE49-F238E27FC236}">
                <a16:creationId xmlns:a16="http://schemas.microsoft.com/office/drawing/2014/main" id="{81E5F6CF-A76F-40A7-8EAA-626A34DC1D93}"/>
              </a:ext>
            </a:extLst>
          </p:cNvPr>
          <p:cNvSpPr txBox="1">
            <a:spLocks/>
          </p:cNvSpPr>
          <p:nvPr/>
        </p:nvSpPr>
        <p:spPr>
          <a:xfrm>
            <a:off x="377897" y="1224821"/>
            <a:ext cx="5499263" cy="4897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a:t>Details</a:t>
            </a:r>
          </a:p>
        </p:txBody>
      </p:sp>
      <p:graphicFrame>
        <p:nvGraphicFramePr>
          <p:cNvPr id="12" name="Content Placeholder 13">
            <a:extLst>
              <a:ext uri="{FF2B5EF4-FFF2-40B4-BE49-F238E27FC236}">
                <a16:creationId xmlns:a16="http://schemas.microsoft.com/office/drawing/2014/main" id="{C0905C8B-0630-4E91-8FC6-61FC77DF184A}"/>
              </a:ext>
            </a:extLst>
          </p:cNvPr>
          <p:cNvGraphicFramePr>
            <a:graphicFrameLocks/>
          </p:cNvGraphicFramePr>
          <p:nvPr>
            <p:extLst>
              <p:ext uri="{D42A27DB-BD31-4B8C-83A1-F6EECF244321}">
                <p14:modId xmlns:p14="http://schemas.microsoft.com/office/powerpoint/2010/main" val="382310752"/>
              </p:ext>
            </p:extLst>
          </p:nvPr>
        </p:nvGraphicFramePr>
        <p:xfrm>
          <a:off x="451752" y="1891630"/>
          <a:ext cx="4699090" cy="3586380"/>
        </p:xfrm>
        <a:graphic>
          <a:graphicData uri="http://schemas.openxmlformats.org/drawingml/2006/table">
            <a:tbl>
              <a:tblPr firstRow="1" bandRow="1">
                <a:tableStyleId>{912C8C85-51F0-491E-9774-3900AFEF0FD7}</a:tableStyleId>
              </a:tblPr>
              <a:tblGrid>
                <a:gridCol w="2349545">
                  <a:extLst>
                    <a:ext uri="{9D8B030D-6E8A-4147-A177-3AD203B41FA5}">
                      <a16:colId xmlns:a16="http://schemas.microsoft.com/office/drawing/2014/main" val="100086855"/>
                    </a:ext>
                  </a:extLst>
                </a:gridCol>
                <a:gridCol w="2349545">
                  <a:extLst>
                    <a:ext uri="{9D8B030D-6E8A-4147-A177-3AD203B41FA5}">
                      <a16:colId xmlns:a16="http://schemas.microsoft.com/office/drawing/2014/main" val="2335256841"/>
                    </a:ext>
                  </a:extLst>
                </a:gridCol>
              </a:tblGrid>
              <a:tr h="71727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1" u="none" strike="noStrike" kern="1200" cap="none" spc="0" normalizeH="0" baseline="0" noProof="0">
                          <a:ln>
                            <a:noFill/>
                          </a:ln>
                          <a:solidFill>
                            <a:schemeClr val="bg1"/>
                          </a:solidFill>
                          <a:effectLst/>
                          <a:uLnTx/>
                          <a:uFillTx/>
                          <a:latin typeface="+mn-lt"/>
                        </a:rPr>
                        <a:t>End-User</a:t>
                      </a:r>
                      <a:endParaRPr kumimoji="0" lang="en-US" sz="1200" b="1" i="0" u="none" strike="noStrike" kern="1200" cap="none" spc="0" normalizeH="0" baseline="0" noProof="0">
                        <a:ln>
                          <a:noFill/>
                        </a:ln>
                        <a:solidFill>
                          <a:schemeClr val="bg1"/>
                        </a:solidFill>
                        <a:effectLst/>
                        <a:uLnTx/>
                        <a:uFillTx/>
                        <a:latin typeface="+mn-lt"/>
                        <a:ea typeface="+mn-ea"/>
                        <a:cs typeface="+mn-cs"/>
                      </a:endParaRPr>
                    </a:p>
                  </a:txBody>
                  <a:tcPr marL="106757" marR="106757" anchor="ctr">
                    <a:lnL w="19050" cap="flat" cmpd="sng" algn="ctr">
                      <a:noFill/>
                      <a:prstDash val="solid"/>
                      <a:round/>
                      <a:headEnd type="none" w="med" len="med"/>
                      <a:tailEnd type="none" w="med" len="med"/>
                    </a:lnL>
                    <a:lnR>
                      <a:noFill/>
                    </a:lnR>
                    <a:lnT w="19050" cap="flat" cmpd="sng" algn="ctr">
                      <a:no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FA4616"/>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solidFill>
                          <a:effectLst/>
                          <a:uLnTx/>
                          <a:uFillTx/>
                          <a:latin typeface="+mn-lt"/>
                          <a:ea typeface="+mn-ea"/>
                          <a:cs typeface="+mn-cs"/>
                        </a:rPr>
                        <a:t>International Travelers</a:t>
                      </a:r>
                    </a:p>
                  </a:txBody>
                  <a:tcPr marL="106757" marR="106757" anchor="ctr">
                    <a:lnL>
                      <a:noFill/>
                    </a:lnL>
                    <a:lnR>
                      <a:noFill/>
                    </a:lnR>
                    <a:lnT w="19050" cap="flat" cmpd="sng" algn="ctr">
                      <a:no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0907341"/>
                  </a:ext>
                </a:extLst>
              </a:tr>
              <a:tr h="71727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1" u="none" strike="noStrike" kern="1200" cap="none" spc="0" normalizeH="0" baseline="0" noProof="0">
                          <a:ln>
                            <a:noFill/>
                          </a:ln>
                          <a:solidFill>
                            <a:schemeClr val="bg1"/>
                          </a:solidFill>
                          <a:effectLst/>
                          <a:uLnTx/>
                          <a:uFillTx/>
                          <a:latin typeface="+mn-lt"/>
                        </a:rPr>
                        <a:t>User Department</a:t>
                      </a:r>
                      <a:endParaRPr kumimoji="0" lang="en-US" sz="1200" b="1" i="0" u="none" strike="noStrike" kern="1200" cap="none" spc="0" normalizeH="0" baseline="0" noProof="0">
                        <a:ln>
                          <a:noFill/>
                        </a:ln>
                        <a:solidFill>
                          <a:schemeClr val="bg1"/>
                        </a:solidFill>
                        <a:effectLst/>
                        <a:uLnTx/>
                        <a:uFillTx/>
                        <a:latin typeface="+mn-lt"/>
                        <a:ea typeface="+mn-ea"/>
                        <a:cs typeface="+mn-cs"/>
                      </a:endParaRPr>
                    </a:p>
                  </a:txBody>
                  <a:tcPr marL="106757" marR="106757" anchor="ctr">
                    <a:lnL w="19050" cap="flat" cmpd="sng" algn="ctr">
                      <a:no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FA4616"/>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u="none" strike="noStrike" kern="1200" cap="none" spc="0" normalizeH="0" baseline="0" noProof="0">
                          <a:ln>
                            <a:noFill/>
                          </a:ln>
                          <a:solidFill>
                            <a:schemeClr val="tx1"/>
                          </a:solidFill>
                          <a:effectLst/>
                          <a:uLnTx/>
                          <a:uFillTx/>
                          <a:latin typeface="+mn-lt"/>
                        </a:rPr>
                        <a:t>All</a:t>
                      </a:r>
                      <a:endParaRPr kumimoji="0" lang="en-US" sz="1200" b="0" i="0" u="none" strike="noStrike" kern="1200" cap="none" spc="0" normalizeH="0" baseline="0" noProof="0">
                        <a:ln>
                          <a:noFill/>
                        </a:ln>
                        <a:solidFill>
                          <a:schemeClr val="tx1"/>
                        </a:solidFill>
                        <a:effectLst/>
                        <a:uLnTx/>
                        <a:uFillTx/>
                        <a:latin typeface="+mn-lt"/>
                        <a:ea typeface="+mn-ea"/>
                        <a:cs typeface="+mn-cs"/>
                      </a:endParaRPr>
                    </a:p>
                  </a:txBody>
                  <a:tcPr marL="106757" marR="106757" anchor="ctr">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55103068"/>
                  </a:ext>
                </a:extLst>
              </a:tr>
              <a:tr h="71727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1" u="none" strike="noStrike" kern="1200" cap="none" spc="0" normalizeH="0" baseline="0" noProof="0">
                          <a:ln>
                            <a:noFill/>
                          </a:ln>
                          <a:solidFill>
                            <a:schemeClr val="bg1"/>
                          </a:solidFill>
                          <a:effectLst/>
                          <a:uLnTx/>
                          <a:uFillTx/>
                          <a:latin typeface="+mn-lt"/>
                        </a:rPr>
                        <a:t>Industries</a:t>
                      </a:r>
                      <a:endParaRPr kumimoji="0" lang="en-US" sz="1200" b="1" i="0" u="none" strike="noStrike" kern="1200" cap="none" spc="0" normalizeH="0" baseline="0" noProof="0">
                        <a:ln>
                          <a:noFill/>
                        </a:ln>
                        <a:solidFill>
                          <a:schemeClr val="bg1"/>
                        </a:solidFill>
                        <a:effectLst/>
                        <a:uLnTx/>
                        <a:uFillTx/>
                        <a:latin typeface="+mn-lt"/>
                        <a:ea typeface="+mn-ea"/>
                        <a:cs typeface="+mn-cs"/>
                      </a:endParaRPr>
                    </a:p>
                  </a:txBody>
                  <a:tcPr marL="106757" marR="106757" anchor="ctr">
                    <a:lnL w="19050" cap="flat" cmpd="sng" algn="ctr">
                      <a:no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FA4616"/>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u="none" strike="noStrike" kern="1200" cap="none" spc="0" normalizeH="0" baseline="0" noProof="0">
                          <a:ln>
                            <a:noFill/>
                          </a:ln>
                          <a:solidFill>
                            <a:schemeClr val="tx1"/>
                          </a:solidFill>
                          <a:effectLst/>
                          <a:uLnTx/>
                          <a:uFillTx/>
                          <a:latin typeface="+mn-lt"/>
                        </a:rPr>
                        <a:t>All</a:t>
                      </a:r>
                      <a:endParaRPr kumimoji="0" lang="en-US" sz="1200" b="0" i="0" u="none" strike="noStrike" kern="1200" cap="none" spc="0" normalizeH="0" baseline="0" noProof="0">
                        <a:ln>
                          <a:noFill/>
                        </a:ln>
                        <a:solidFill>
                          <a:schemeClr val="tx1"/>
                        </a:solidFill>
                        <a:effectLst/>
                        <a:uLnTx/>
                        <a:uFillTx/>
                        <a:latin typeface="+mn-lt"/>
                        <a:ea typeface="+mn-ea"/>
                        <a:cs typeface="+mn-cs"/>
                      </a:endParaRPr>
                    </a:p>
                  </a:txBody>
                  <a:tcPr marL="106757" marR="106757" anchor="ctr">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35594835"/>
                  </a:ext>
                </a:extLst>
              </a:tr>
              <a:tr h="71727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1" u="none" strike="noStrike" kern="1200" cap="none" spc="0" normalizeH="0" baseline="0" noProof="0">
                          <a:ln>
                            <a:noFill/>
                          </a:ln>
                          <a:solidFill>
                            <a:schemeClr val="bg1"/>
                          </a:solidFill>
                          <a:effectLst/>
                          <a:uLnTx/>
                          <a:uFillTx/>
                          <a:latin typeface="+mn-lt"/>
                        </a:rPr>
                        <a:t>UiPath Products Used</a:t>
                      </a:r>
                      <a:endParaRPr kumimoji="0" lang="en-US" sz="1200" b="1" i="0" u="none" strike="noStrike" kern="1200" cap="none" spc="0" normalizeH="0" baseline="0" noProof="0">
                        <a:ln>
                          <a:noFill/>
                        </a:ln>
                        <a:solidFill>
                          <a:schemeClr val="bg1"/>
                        </a:solidFill>
                        <a:effectLst/>
                        <a:uLnTx/>
                        <a:uFillTx/>
                        <a:latin typeface="+mn-lt"/>
                        <a:ea typeface="+mn-ea"/>
                        <a:cs typeface="+mn-cs"/>
                      </a:endParaRPr>
                    </a:p>
                  </a:txBody>
                  <a:tcPr marL="106757" marR="106757" anchor="ctr">
                    <a:lnL w="19050" cap="flat" cmpd="sng" algn="ctr">
                      <a:no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rgbClr val="FA4616"/>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u="none" strike="noStrike" kern="1200" cap="none" spc="0" normalizeH="0" baseline="0" noProof="0">
                          <a:ln>
                            <a:noFill/>
                          </a:ln>
                          <a:solidFill>
                            <a:schemeClr val="tx1"/>
                          </a:solidFill>
                          <a:effectLst/>
                          <a:uLnTx/>
                          <a:uFillTx/>
                          <a:latin typeface="+mn-lt"/>
                        </a:rPr>
                        <a:t>UiPath Studio</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solidFill>
                          <a:effectLst/>
                          <a:uLnTx/>
                          <a:uFillTx/>
                          <a:latin typeface="+mn-lt"/>
                          <a:ea typeface="+mn-ea"/>
                          <a:cs typeface="+mn-cs"/>
                        </a:rPr>
                        <a:t>UiPath Apps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chemeClr val="tx1"/>
                          </a:solidFill>
                          <a:effectLst/>
                          <a:uLnTx/>
                          <a:uFillTx/>
                          <a:latin typeface="+mn-lt"/>
                          <a:ea typeface="+mn-ea"/>
                          <a:cs typeface="+mn-cs"/>
                        </a:rPr>
                        <a:t>UiPath Data Services</a:t>
                      </a:r>
                    </a:p>
                  </a:txBody>
                  <a:tcPr marL="106757" marR="106757" anchor="ctr">
                    <a:lnL>
                      <a:noFill/>
                    </a:lnL>
                    <a:lnR>
                      <a:noFill/>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5537706"/>
                  </a:ext>
                </a:extLst>
              </a:tr>
              <a:tr h="71727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1" u="none" strike="noStrike" kern="1200" cap="none" spc="0" normalizeH="0" baseline="0" noProof="0">
                          <a:ln>
                            <a:noFill/>
                          </a:ln>
                          <a:solidFill>
                            <a:schemeClr val="bg1"/>
                          </a:solidFill>
                          <a:effectLst/>
                          <a:uLnTx/>
                          <a:uFillTx/>
                          <a:latin typeface="+mn-lt"/>
                        </a:rPr>
                        <a:t>Other – Integrations / APIs / Technologies Used</a:t>
                      </a:r>
                      <a:endParaRPr kumimoji="0" lang="en-US" sz="1200" b="1" i="0" u="none" strike="noStrike" kern="1200" cap="none" spc="0" normalizeH="0" baseline="0" noProof="0">
                        <a:ln>
                          <a:noFill/>
                        </a:ln>
                        <a:solidFill>
                          <a:schemeClr val="bg1"/>
                        </a:solidFill>
                        <a:effectLst/>
                        <a:uLnTx/>
                        <a:uFillTx/>
                        <a:latin typeface="+mn-lt"/>
                        <a:ea typeface="+mn-ea"/>
                        <a:cs typeface="+mn-cs"/>
                      </a:endParaRPr>
                    </a:p>
                  </a:txBody>
                  <a:tcPr marL="106757" marR="106757" anchor="ctr">
                    <a:lnL w="19050" cap="flat" cmpd="sng" algn="ctr">
                      <a:noFill/>
                      <a:prstDash val="solid"/>
                      <a:round/>
                      <a:headEnd type="none" w="med" len="med"/>
                      <a:tailEnd type="none" w="med" len="med"/>
                    </a:lnL>
                    <a:lnR>
                      <a:noFill/>
                    </a:lnR>
                    <a:lnT w="12700" cap="flat" cmpd="sng" algn="ctr">
                      <a:solidFill>
                        <a:schemeClr val="bg2"/>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rgbClr val="FA4616"/>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u="none" strike="noStrike" kern="1200" cap="none" spc="0" normalizeH="0" baseline="0" noProof="0">
                          <a:ln>
                            <a:noFill/>
                          </a:ln>
                          <a:solidFill>
                            <a:schemeClr val="tx1"/>
                          </a:solidFill>
                          <a:effectLst/>
                          <a:uLnTx/>
                          <a:uFillTx/>
                          <a:latin typeface="+mn-lt"/>
                        </a:rPr>
                        <a:t>Sherpa Website</a:t>
                      </a:r>
                      <a:endParaRPr kumimoji="0" lang="en-US" sz="1200" b="0" i="0" u="none" strike="noStrike" kern="1200" cap="none" spc="0" normalizeH="0" baseline="0" noProof="0">
                        <a:ln>
                          <a:noFill/>
                        </a:ln>
                        <a:solidFill>
                          <a:schemeClr val="tx1"/>
                        </a:solidFill>
                        <a:effectLst/>
                        <a:uLnTx/>
                        <a:uFillTx/>
                        <a:latin typeface="+mn-lt"/>
                        <a:ea typeface="+mn-ea"/>
                        <a:cs typeface="+mn-cs"/>
                      </a:endParaRPr>
                    </a:p>
                  </a:txBody>
                  <a:tcPr marL="106757" marR="106757" anchor="ctr">
                    <a:lnL>
                      <a:noFill/>
                    </a:lnL>
                    <a:lnR>
                      <a:noFill/>
                    </a:lnR>
                    <a:lnT w="12700" cap="flat" cmpd="sng" algn="ctr">
                      <a:solidFill>
                        <a:schemeClr val="bg2"/>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12133985"/>
                  </a:ext>
                </a:extLst>
              </a:tr>
            </a:tbl>
          </a:graphicData>
        </a:graphic>
      </p:graphicFrame>
      <p:sp>
        <p:nvSpPr>
          <p:cNvPr id="13" name="Text Placeholder 25">
            <a:extLst>
              <a:ext uri="{FF2B5EF4-FFF2-40B4-BE49-F238E27FC236}">
                <a16:creationId xmlns:a16="http://schemas.microsoft.com/office/drawing/2014/main" id="{EC150B1E-3F1B-47FE-8207-A2F1C753CD69}"/>
              </a:ext>
            </a:extLst>
          </p:cNvPr>
          <p:cNvSpPr txBox="1">
            <a:spLocks/>
          </p:cNvSpPr>
          <p:nvPr/>
        </p:nvSpPr>
        <p:spPr>
          <a:xfrm>
            <a:off x="377252" y="6073525"/>
            <a:ext cx="7072612" cy="4897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a:t>Project Stage: Implemented</a:t>
            </a:r>
            <a:endParaRPr lang="en-US" b="1"/>
          </a:p>
        </p:txBody>
      </p:sp>
      <p:pic>
        <p:nvPicPr>
          <p:cNvPr id="2054" name="Picture 6" descr="Travel - Free travel icons">
            <a:extLst>
              <a:ext uri="{FF2B5EF4-FFF2-40B4-BE49-F238E27FC236}">
                <a16:creationId xmlns:a16="http://schemas.microsoft.com/office/drawing/2014/main" id="{0371D924-228D-40F7-941B-9675283C2F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6755" y="1196725"/>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9056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F9D87E7F-36E4-45BC-8940-9795BFE13E61}"/>
              </a:ext>
            </a:extLst>
          </p:cNvPr>
          <p:cNvSpPr>
            <a:spLocks noGrp="1"/>
          </p:cNvSpPr>
          <p:nvPr>
            <p:ph type="title"/>
          </p:nvPr>
        </p:nvSpPr>
        <p:spPr>
          <a:xfrm>
            <a:off x="381002" y="365125"/>
            <a:ext cx="7549834" cy="682625"/>
          </a:xfrm>
        </p:spPr>
        <p:txBody>
          <a:bodyPr>
            <a:noAutofit/>
          </a:bodyPr>
          <a:lstStyle/>
          <a:p>
            <a:r>
              <a:rPr lang="en-GB" b="1">
                <a:solidFill>
                  <a:srgbClr val="283C46"/>
                </a:solidFill>
                <a:latin typeface="Graphik"/>
              </a:rPr>
              <a:t>Technologies Used</a:t>
            </a:r>
            <a:endParaRPr lang="en-US"/>
          </a:p>
        </p:txBody>
      </p:sp>
      <p:graphicFrame>
        <p:nvGraphicFramePr>
          <p:cNvPr id="2" name="Table 2">
            <a:extLst>
              <a:ext uri="{FF2B5EF4-FFF2-40B4-BE49-F238E27FC236}">
                <a16:creationId xmlns:a16="http://schemas.microsoft.com/office/drawing/2014/main" id="{07D7E0E7-9F08-476D-ABB2-D93AA3935055}"/>
              </a:ext>
            </a:extLst>
          </p:cNvPr>
          <p:cNvGraphicFramePr>
            <a:graphicFrameLocks noGrp="1"/>
          </p:cNvGraphicFramePr>
          <p:nvPr>
            <p:extLst>
              <p:ext uri="{D42A27DB-BD31-4B8C-83A1-F6EECF244321}">
                <p14:modId xmlns:p14="http://schemas.microsoft.com/office/powerpoint/2010/main" val="4061591212"/>
              </p:ext>
            </p:extLst>
          </p:nvPr>
        </p:nvGraphicFramePr>
        <p:xfrm>
          <a:off x="1117068" y="1720453"/>
          <a:ext cx="9543498" cy="2627675"/>
        </p:xfrm>
        <a:graphic>
          <a:graphicData uri="http://schemas.openxmlformats.org/drawingml/2006/table">
            <a:tbl>
              <a:tblPr firstRow="1" bandRow="1">
                <a:tableStyleId>{5C22544A-7EE6-4342-B048-85BDC9FD1C3A}</a:tableStyleId>
              </a:tblPr>
              <a:tblGrid>
                <a:gridCol w="3181166">
                  <a:extLst>
                    <a:ext uri="{9D8B030D-6E8A-4147-A177-3AD203B41FA5}">
                      <a16:colId xmlns:a16="http://schemas.microsoft.com/office/drawing/2014/main" val="3318612009"/>
                    </a:ext>
                  </a:extLst>
                </a:gridCol>
                <a:gridCol w="3181166">
                  <a:extLst>
                    <a:ext uri="{9D8B030D-6E8A-4147-A177-3AD203B41FA5}">
                      <a16:colId xmlns:a16="http://schemas.microsoft.com/office/drawing/2014/main" val="360780640"/>
                    </a:ext>
                  </a:extLst>
                </a:gridCol>
                <a:gridCol w="3181166">
                  <a:extLst>
                    <a:ext uri="{9D8B030D-6E8A-4147-A177-3AD203B41FA5}">
                      <a16:colId xmlns:a16="http://schemas.microsoft.com/office/drawing/2014/main" val="2929133201"/>
                    </a:ext>
                  </a:extLst>
                </a:gridCol>
              </a:tblGrid>
              <a:tr h="615995">
                <a:tc>
                  <a:txBody>
                    <a:bodyPr/>
                    <a:lstStyle/>
                    <a:p>
                      <a:endParaRPr lang="en-US"/>
                    </a:p>
                  </a:txBody>
                  <a:tcPr>
                    <a:solidFill>
                      <a:schemeClr val="bg1"/>
                    </a:solidFill>
                  </a:tcPr>
                </a:tc>
                <a:tc>
                  <a:txBody>
                    <a:bodyPr/>
                    <a:lstStyle/>
                    <a:p>
                      <a:endParaRPr lang="en-US"/>
                    </a:p>
                  </a:txBody>
                  <a:tcPr>
                    <a:solidFill>
                      <a:schemeClr val="bg1"/>
                    </a:solidFill>
                  </a:tcPr>
                </a:tc>
                <a:tc>
                  <a:txBody>
                    <a:bodyPr/>
                    <a:lstStyle/>
                    <a:p>
                      <a:r>
                        <a:rPr lang="en-US"/>
                        <a:t>UiPath Data Services</a:t>
                      </a:r>
                    </a:p>
                  </a:txBody>
                  <a:tcPr>
                    <a:solidFill>
                      <a:schemeClr val="bg1"/>
                    </a:solidFill>
                  </a:tcPr>
                </a:tc>
                <a:extLst>
                  <a:ext uri="{0D108BD9-81ED-4DB2-BD59-A6C34878D82A}">
                    <a16:rowId xmlns:a16="http://schemas.microsoft.com/office/drawing/2014/main" val="1336406865"/>
                  </a:ext>
                </a:extLst>
              </a:tr>
              <a:tr h="1778352">
                <a:tc>
                  <a:txBody>
                    <a:bodyPr/>
                    <a:lstStyle/>
                    <a:p>
                      <a:pPr algn="ctr"/>
                      <a:endParaRPr lang="en-US"/>
                    </a:p>
                    <a:p>
                      <a:pPr algn="ctr"/>
                      <a:r>
                        <a:rPr lang="en-US"/>
                        <a:t>UiPath Studio manages the process to scrape, manipulate, and push data to UiPath Apps and Data Services</a:t>
                      </a:r>
                    </a:p>
                    <a:p>
                      <a:endParaRPr lang="en-US"/>
                    </a:p>
                  </a:txBody>
                  <a:tcPr>
                    <a:solidFill>
                      <a:schemeClr val="accent1">
                        <a:alpha val="50000"/>
                      </a:schemeClr>
                    </a:solidFill>
                  </a:tcPr>
                </a:tc>
                <a:tc>
                  <a:txBody>
                    <a:bodyPr/>
                    <a:lstStyle/>
                    <a:p>
                      <a:pPr algn="ctr"/>
                      <a:endParaRPr lang="en-US"/>
                    </a:p>
                    <a:p>
                      <a:pPr algn="ctr"/>
                      <a:r>
                        <a:rPr lang="en-US"/>
                        <a:t>UiPath Apps was leveraged to create a user interface for easy interaction with the automated processes designed in studio. </a:t>
                      </a:r>
                    </a:p>
                  </a:txBody>
                  <a:tcPr>
                    <a:solidFill>
                      <a:schemeClr val="accent1">
                        <a:alpha val="50000"/>
                      </a:schemeClr>
                    </a:solidFill>
                  </a:tcPr>
                </a:tc>
                <a:tc>
                  <a:txBody>
                    <a:bodyPr/>
                    <a:lstStyle/>
                    <a:p>
                      <a:pPr algn="ctr"/>
                      <a:endParaRPr lang="en-US"/>
                    </a:p>
                    <a:p>
                      <a:pPr algn="ctr"/>
                      <a:r>
                        <a:rPr lang="en-US"/>
                        <a:t>UiPath Data Services stores the data that was scraped from a webpage for each destination on the journey</a:t>
                      </a:r>
                    </a:p>
                    <a:p>
                      <a:endParaRPr lang="en-US"/>
                    </a:p>
                  </a:txBody>
                  <a:tcPr>
                    <a:solidFill>
                      <a:schemeClr val="accent1">
                        <a:alpha val="50000"/>
                      </a:schemeClr>
                    </a:solidFill>
                  </a:tcPr>
                </a:tc>
                <a:extLst>
                  <a:ext uri="{0D108BD9-81ED-4DB2-BD59-A6C34878D82A}">
                    <a16:rowId xmlns:a16="http://schemas.microsoft.com/office/drawing/2014/main" val="4145134014"/>
                  </a:ext>
                </a:extLst>
              </a:tr>
            </a:tbl>
          </a:graphicData>
        </a:graphic>
      </p:graphicFrame>
      <p:pic>
        <p:nvPicPr>
          <p:cNvPr id="6" name="Picture 5" descr="Graphical user interface&#10;&#10;Description automatically generated with medium confidence">
            <a:extLst>
              <a:ext uri="{FF2B5EF4-FFF2-40B4-BE49-F238E27FC236}">
                <a16:creationId xmlns:a16="http://schemas.microsoft.com/office/drawing/2014/main" id="{5E7DFC89-08B4-4CB2-97D8-7046A940C886}"/>
              </a:ext>
            </a:extLst>
          </p:cNvPr>
          <p:cNvPicPr>
            <a:picLocks noChangeAspect="1"/>
          </p:cNvPicPr>
          <p:nvPr/>
        </p:nvPicPr>
        <p:blipFill rotWithShape="1">
          <a:blip r:embed="rId3">
            <a:extLst>
              <a:ext uri="{28A0092B-C50C-407E-A947-70E740481C1C}">
                <a14:useLocalDpi xmlns:a14="http://schemas.microsoft.com/office/drawing/2010/main" val="0"/>
              </a:ext>
            </a:extLst>
          </a:blip>
          <a:srcRect l="13664" t="31827" r="16766" b="31921"/>
          <a:stretch/>
        </p:blipFill>
        <p:spPr>
          <a:xfrm>
            <a:off x="1860989" y="1799424"/>
            <a:ext cx="1586672" cy="401445"/>
          </a:xfrm>
          <a:prstGeom prst="rect">
            <a:avLst/>
          </a:prstGeom>
        </p:spPr>
      </p:pic>
      <p:pic>
        <p:nvPicPr>
          <p:cNvPr id="8" name="Picture 7" descr="Graphical user interface, application&#10;&#10;Description automatically generated">
            <a:extLst>
              <a:ext uri="{FF2B5EF4-FFF2-40B4-BE49-F238E27FC236}">
                <a16:creationId xmlns:a16="http://schemas.microsoft.com/office/drawing/2014/main" id="{BED196DB-F1E8-424B-8C1E-604427B5B2FD}"/>
              </a:ext>
            </a:extLst>
          </p:cNvPr>
          <p:cNvPicPr>
            <a:picLocks noChangeAspect="1"/>
          </p:cNvPicPr>
          <p:nvPr/>
        </p:nvPicPr>
        <p:blipFill rotWithShape="1">
          <a:blip r:embed="rId4">
            <a:extLst>
              <a:ext uri="{28A0092B-C50C-407E-A947-70E740481C1C}">
                <a14:useLocalDpi xmlns:a14="http://schemas.microsoft.com/office/drawing/2010/main" val="0"/>
              </a:ext>
            </a:extLst>
          </a:blip>
          <a:srcRect l="6276" t="36823" r="12596" b="41484"/>
          <a:stretch/>
        </p:blipFill>
        <p:spPr>
          <a:xfrm>
            <a:off x="7881753" y="1795155"/>
            <a:ext cx="2282575" cy="365760"/>
          </a:xfrm>
          <a:prstGeom prst="rect">
            <a:avLst/>
          </a:prstGeom>
        </p:spPr>
      </p:pic>
      <p:pic>
        <p:nvPicPr>
          <p:cNvPr id="1026" name="Picture 2" descr="Low Code Automation Tool - Drag and Drop App | UiPath">
            <a:extLst>
              <a:ext uri="{FF2B5EF4-FFF2-40B4-BE49-F238E27FC236}">
                <a16:creationId xmlns:a16="http://schemas.microsoft.com/office/drawing/2014/main" id="{3C651298-FD13-44FD-B16A-8F2C02A3B17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618" t="39469" r="31917" b="-468"/>
          <a:stretch/>
        </p:blipFill>
        <p:spPr bwMode="auto">
          <a:xfrm>
            <a:off x="4871371" y="1850911"/>
            <a:ext cx="1586672" cy="25424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utomation Platform - Leading RPA Company | UiPath">
            <a:extLst>
              <a:ext uri="{FF2B5EF4-FFF2-40B4-BE49-F238E27FC236}">
                <a16:creationId xmlns:a16="http://schemas.microsoft.com/office/drawing/2014/main" id="{378BA337-B8CA-4F38-8D15-93A27F64175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57257" y="4348128"/>
            <a:ext cx="1714500" cy="21145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utomation Platform - Leading RPA Company | UiPath">
            <a:extLst>
              <a:ext uri="{FF2B5EF4-FFF2-40B4-BE49-F238E27FC236}">
                <a16:creationId xmlns:a16="http://schemas.microsoft.com/office/drawing/2014/main" id="{C1AA9B24-B0E9-45BC-A5FB-A3C1AD93163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23034" y="5216674"/>
            <a:ext cx="1330805" cy="164132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utomation Platform - Leading RPA Company | UiPath">
            <a:extLst>
              <a:ext uri="{FF2B5EF4-FFF2-40B4-BE49-F238E27FC236}">
                <a16:creationId xmlns:a16="http://schemas.microsoft.com/office/drawing/2014/main" id="{79A17B4D-73F2-46B7-B6D8-2ABAD9CB97C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940975" y="4683511"/>
            <a:ext cx="1494628" cy="18433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Diagram&#10;&#10;Description automatically generated">
            <a:extLst>
              <a:ext uri="{FF2B5EF4-FFF2-40B4-BE49-F238E27FC236}">
                <a16:creationId xmlns:a16="http://schemas.microsoft.com/office/drawing/2014/main" id="{A2475A68-BF5F-48EE-9D62-53F4FC343E9B}"/>
              </a:ext>
            </a:extLst>
          </p:cNvPr>
          <p:cNvPicPr>
            <a:picLocks noChangeAspect="1"/>
          </p:cNvPicPr>
          <p:nvPr/>
        </p:nvPicPr>
        <p:blipFill>
          <a:blip r:embed="rId3"/>
          <a:stretch>
            <a:fillRect/>
          </a:stretch>
        </p:blipFill>
        <p:spPr>
          <a:xfrm>
            <a:off x="1838132" y="843338"/>
            <a:ext cx="8512560" cy="5171323"/>
          </a:xfrm>
          <a:prstGeom prst="rect">
            <a:avLst/>
          </a:prstGeom>
        </p:spPr>
      </p:pic>
    </p:spTree>
    <p:extLst>
      <p:ext uri="{BB962C8B-B14F-4D97-AF65-F5344CB8AC3E}">
        <p14:creationId xmlns:p14="http://schemas.microsoft.com/office/powerpoint/2010/main" val="31416397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7DFCBC-3343-420B-BAE9-6731FFDA1532}"/>
              </a:ext>
            </a:extLst>
          </p:cNvPr>
          <p:cNvSpPr>
            <a:spLocks noGrp="1"/>
          </p:cNvSpPr>
          <p:nvPr>
            <p:ph type="title"/>
          </p:nvPr>
        </p:nvSpPr>
        <p:spPr>
          <a:xfrm>
            <a:off x="4699561" y="3195808"/>
            <a:ext cx="2789702" cy="466383"/>
          </a:xfrm>
        </p:spPr>
        <p:txBody>
          <a:bodyPr/>
          <a:lstStyle/>
          <a:p>
            <a:r>
              <a:rPr lang="en-US" sz="4400">
                <a:latin typeface="Arial"/>
              </a:rPr>
              <a:t>Live Demo</a:t>
            </a:r>
            <a:endParaRPr lang="en-US" sz="4400"/>
          </a:p>
        </p:txBody>
      </p:sp>
      <p:pic>
        <p:nvPicPr>
          <p:cNvPr id="7" name="Picture 7">
            <a:extLst>
              <a:ext uri="{FF2B5EF4-FFF2-40B4-BE49-F238E27FC236}">
                <a16:creationId xmlns:a16="http://schemas.microsoft.com/office/drawing/2014/main" id="{31AF71B1-77C7-4085-BB23-151C80739E94}"/>
              </a:ext>
            </a:extLst>
          </p:cNvPr>
          <p:cNvPicPr>
            <a:picLocks noChangeAspect="1"/>
          </p:cNvPicPr>
          <p:nvPr/>
        </p:nvPicPr>
        <p:blipFill>
          <a:blip r:embed="rId3">
            <a:alphaModFix amt="50000"/>
          </a:blip>
          <a:stretch>
            <a:fillRect/>
          </a:stretch>
        </p:blipFill>
        <p:spPr>
          <a:xfrm>
            <a:off x="3160599" y="1014698"/>
            <a:ext cx="5867625" cy="4828601"/>
          </a:xfrm>
          <a:prstGeom prst="rect">
            <a:avLst/>
          </a:prstGeom>
          <a:noFill/>
          <a:effectLst>
            <a:outerShdw blurRad="152400" dist="317500" dir="5400000" sx="90000" sy="-19000" rotWithShape="0">
              <a:prstClr val="black">
                <a:alpha val="15000"/>
              </a:prstClr>
            </a:outerShdw>
            <a:reflection blurRad="6350" stA="50000" endA="300" endPos="55500" dist="50800" dir="5400000" sy="-100000" algn="bl" rotWithShape="0"/>
            <a:softEdge rad="63500"/>
          </a:effectLst>
        </p:spPr>
      </p:pic>
    </p:spTree>
    <p:extLst>
      <p:ext uri="{BB962C8B-B14F-4D97-AF65-F5344CB8AC3E}">
        <p14:creationId xmlns:p14="http://schemas.microsoft.com/office/powerpoint/2010/main" val="977850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861B64F-C639-4EC3-8A80-888179B55A0E}"/>
              </a:ext>
            </a:extLst>
          </p:cNvPr>
          <p:cNvSpPr>
            <a:spLocks noGrp="1"/>
          </p:cNvSpPr>
          <p:nvPr>
            <p:ph type="body" sz="quarter" idx="19"/>
          </p:nvPr>
        </p:nvSpPr>
        <p:spPr/>
        <p:txBody>
          <a:bodyPr/>
          <a:lstStyle/>
          <a:p>
            <a:r>
              <a:rPr lang="en-US" sz="2100" u="sng"/>
              <a:t>Deployment</a:t>
            </a:r>
          </a:p>
        </p:txBody>
      </p:sp>
      <p:sp>
        <p:nvSpPr>
          <p:cNvPr id="4" name="Content Placeholder 3">
            <a:extLst>
              <a:ext uri="{FF2B5EF4-FFF2-40B4-BE49-F238E27FC236}">
                <a16:creationId xmlns:a16="http://schemas.microsoft.com/office/drawing/2014/main" id="{47D95B38-35B3-4C7F-8DF8-9F1A1F04DC81}"/>
              </a:ext>
            </a:extLst>
          </p:cNvPr>
          <p:cNvSpPr>
            <a:spLocks noGrp="1"/>
          </p:cNvSpPr>
          <p:nvPr>
            <p:ph idx="21"/>
          </p:nvPr>
        </p:nvSpPr>
        <p:spPr>
          <a:xfrm>
            <a:off x="381002" y="2227223"/>
            <a:ext cx="9119839" cy="4429126"/>
          </a:xfrm>
        </p:spPr>
        <p:txBody>
          <a:bodyPr/>
          <a:lstStyle/>
          <a:p>
            <a:pPr marL="0" marR="0" indent="0" algn="l" rtl="0" eaLnBrk="1" fontAlgn="auto" latinLnBrk="0" hangingPunct="1">
              <a:spcBef>
                <a:spcPts val="0"/>
              </a:spcBef>
              <a:spcAft>
                <a:spcPts val="0"/>
              </a:spcAft>
            </a:pPr>
            <a:r>
              <a:rPr lang="en-US" sz="1800" b="1" i="0" u="none" strike="noStrike" kern="1200">
                <a:solidFill>
                  <a:srgbClr val="000000"/>
                </a:solidFill>
                <a:effectLst/>
                <a:latin typeface="Arial" panose="020B0604020202020204" pitchFamily="34" charset="0"/>
              </a:rPr>
              <a:t>UiPath Studio:</a:t>
            </a:r>
          </a:p>
          <a:p>
            <a:pPr marL="0" marR="0" indent="0" algn="l" rtl="0" eaLnBrk="1" fontAlgn="auto" latinLnBrk="0" hangingPunct="1">
              <a:spcBef>
                <a:spcPts val="0"/>
              </a:spcBef>
              <a:spcAft>
                <a:spcPts val="0"/>
              </a:spcAft>
            </a:pPr>
            <a:endParaRPr lang="en-US" sz="1800" b="1" i="0" u="none" strike="noStrike" kern="1200">
              <a:solidFill>
                <a:srgbClr val="000000"/>
              </a:solidFill>
              <a:effectLst/>
              <a:latin typeface="Arial" panose="020B0604020202020204" pitchFamily="34" charset="0"/>
            </a:endParaRPr>
          </a:p>
          <a:p>
            <a:pPr marL="0" marR="0" indent="0" algn="l" rtl="0" eaLnBrk="1" fontAlgn="auto" latinLnBrk="0" hangingPunct="1">
              <a:spcBef>
                <a:spcPts val="0"/>
              </a:spcBef>
              <a:spcAft>
                <a:spcPts val="0"/>
              </a:spcAft>
            </a:pPr>
            <a:r>
              <a:rPr lang="en-US" sz="1800" i="0" u="none" strike="noStrike" kern="1200">
                <a:solidFill>
                  <a:srgbClr val="000000"/>
                </a:solidFill>
                <a:effectLst/>
                <a:latin typeface="Arial" panose="020B0604020202020204" pitchFamily="34" charset="0"/>
              </a:rPr>
              <a:t>- Upload Process Packages to Orchestrator and create processes (.</a:t>
            </a:r>
            <a:r>
              <a:rPr lang="en-US" sz="1800" i="0" u="none" strike="noStrike" kern="1200" err="1">
                <a:solidFill>
                  <a:srgbClr val="000000"/>
                </a:solidFill>
                <a:effectLst/>
                <a:latin typeface="Arial" panose="020B0604020202020204" pitchFamily="34" charset="0"/>
              </a:rPr>
              <a:t>nupkg</a:t>
            </a:r>
            <a:r>
              <a:rPr lang="en-US" sz="1800" i="0" u="none" strike="noStrike" kern="1200">
                <a:solidFill>
                  <a:srgbClr val="000000"/>
                </a:solidFill>
                <a:effectLst/>
                <a:latin typeface="Arial" panose="020B0604020202020204" pitchFamily="34" charset="0"/>
              </a:rPr>
              <a:t> files)</a:t>
            </a:r>
            <a:endParaRPr lang="en-US" sz="1800" i="0" u="none" strike="noStrike">
              <a:effectLst/>
              <a:latin typeface="Arial" panose="020B0604020202020204" pitchFamily="34" charset="0"/>
            </a:endParaRPr>
          </a:p>
          <a:p>
            <a:pPr marL="0" indent="0" algn="l" rtl="0" eaLnBrk="1" fontAlgn="ctr" latinLnBrk="0" hangingPunct="1">
              <a:lnSpc>
                <a:spcPct val="90000"/>
              </a:lnSpc>
              <a:spcBef>
                <a:spcPts val="0"/>
              </a:spcBef>
              <a:spcAft>
                <a:spcPts val="0"/>
              </a:spcAft>
            </a:pPr>
            <a:endParaRPr lang="en-US" sz="1800" b="1" i="0" u="none" strike="noStrike" kern="1200">
              <a:solidFill>
                <a:srgbClr val="000000"/>
              </a:solidFill>
              <a:effectLst/>
              <a:latin typeface="Arial" panose="020B0604020202020204" pitchFamily="34" charset="0"/>
            </a:endParaRPr>
          </a:p>
          <a:p>
            <a:pPr marL="0" indent="0" algn="l" rtl="0" eaLnBrk="1" fontAlgn="ctr" latinLnBrk="0" hangingPunct="1">
              <a:lnSpc>
                <a:spcPct val="90000"/>
              </a:lnSpc>
              <a:spcBef>
                <a:spcPts val="0"/>
              </a:spcBef>
              <a:spcAft>
                <a:spcPts val="0"/>
              </a:spcAft>
            </a:pPr>
            <a:r>
              <a:rPr lang="en-US" sz="1800" b="1" i="0" u="none" strike="noStrike" kern="1200">
                <a:solidFill>
                  <a:srgbClr val="000000"/>
                </a:solidFill>
                <a:effectLst/>
                <a:latin typeface="Arial" panose="020B0604020202020204" pitchFamily="34" charset="0"/>
              </a:rPr>
              <a:t>UiPath </a:t>
            </a:r>
            <a:r>
              <a:rPr lang="en-US" sz="1800" b="1" i="0" u="none" strike="noStrike" kern="1200" err="1">
                <a:solidFill>
                  <a:srgbClr val="000000"/>
                </a:solidFill>
                <a:effectLst/>
                <a:latin typeface="Arial" panose="020B0604020202020204" pitchFamily="34" charset="0"/>
              </a:rPr>
              <a:t>DataServices</a:t>
            </a:r>
            <a:r>
              <a:rPr lang="en-US" sz="1800" b="1" i="0" u="none" strike="noStrike" kern="1200">
                <a:solidFill>
                  <a:srgbClr val="000000"/>
                </a:solidFill>
                <a:effectLst/>
                <a:latin typeface="Arial" panose="020B0604020202020204" pitchFamily="34" charset="0"/>
              </a:rPr>
              <a:t>:</a:t>
            </a:r>
          </a:p>
          <a:p>
            <a:pPr marL="0" indent="0" algn="l" rtl="0" eaLnBrk="1" fontAlgn="ctr" latinLnBrk="0" hangingPunct="1">
              <a:lnSpc>
                <a:spcPct val="90000"/>
              </a:lnSpc>
              <a:spcBef>
                <a:spcPts val="0"/>
              </a:spcBef>
              <a:spcAft>
                <a:spcPts val="0"/>
              </a:spcAft>
            </a:pPr>
            <a:endParaRPr lang="en-US" sz="1800" b="1" i="0" u="none" strike="noStrike" kern="1200">
              <a:solidFill>
                <a:srgbClr val="000000"/>
              </a:solidFill>
              <a:effectLst/>
              <a:latin typeface="Arial" panose="020B0604020202020204" pitchFamily="34" charset="0"/>
            </a:endParaRPr>
          </a:p>
          <a:p>
            <a:pPr marL="0" indent="0" algn="l" rtl="0" eaLnBrk="1" fontAlgn="ctr" latinLnBrk="0" hangingPunct="1">
              <a:lnSpc>
                <a:spcPct val="90000"/>
              </a:lnSpc>
              <a:spcBef>
                <a:spcPts val="0"/>
              </a:spcBef>
              <a:spcAft>
                <a:spcPts val="0"/>
              </a:spcAft>
            </a:pPr>
            <a:r>
              <a:rPr lang="en-US" sz="1800" i="0" u="none" strike="noStrike" kern="1200">
                <a:solidFill>
                  <a:srgbClr val="000000"/>
                </a:solidFill>
                <a:effectLst/>
                <a:latin typeface="Arial" panose="020B0604020202020204" pitchFamily="34" charset="0"/>
              </a:rPr>
              <a:t>- Import Schema to </a:t>
            </a:r>
            <a:r>
              <a:rPr lang="en-US" sz="1800" i="0" u="none" strike="noStrike" kern="1200" err="1">
                <a:solidFill>
                  <a:srgbClr val="000000"/>
                </a:solidFill>
                <a:effectLst/>
                <a:latin typeface="Arial" panose="020B0604020202020204" pitchFamily="34" charset="0"/>
              </a:rPr>
              <a:t>DataServices:TripSummarySchema_Dataservices.json</a:t>
            </a:r>
            <a:endParaRPr lang="en-US" sz="1800" i="0" u="none" strike="noStrike" kern="1200">
              <a:solidFill>
                <a:srgbClr val="000000"/>
              </a:solidFill>
              <a:effectLst/>
              <a:latin typeface="Arial" panose="020B0604020202020204" pitchFamily="34" charset="0"/>
            </a:endParaRPr>
          </a:p>
          <a:p>
            <a:pPr marL="0" indent="0" algn="l" rtl="0" eaLnBrk="1" fontAlgn="ctr" latinLnBrk="0" hangingPunct="1">
              <a:lnSpc>
                <a:spcPct val="90000"/>
              </a:lnSpc>
              <a:spcBef>
                <a:spcPts val="0"/>
              </a:spcBef>
              <a:spcAft>
                <a:spcPts val="0"/>
              </a:spcAft>
            </a:pPr>
            <a:endParaRPr lang="en-US" sz="1800" b="0" i="0" u="none" strike="noStrike">
              <a:effectLst/>
              <a:latin typeface="Arial" panose="020B0604020202020204" pitchFamily="34" charset="0"/>
            </a:endParaRPr>
          </a:p>
          <a:p>
            <a:pPr marL="0" indent="0" algn="l" rtl="0" eaLnBrk="1" fontAlgn="ctr" latinLnBrk="0" hangingPunct="1">
              <a:lnSpc>
                <a:spcPct val="90000"/>
              </a:lnSpc>
              <a:spcBef>
                <a:spcPts val="0"/>
              </a:spcBef>
              <a:spcAft>
                <a:spcPts val="0"/>
              </a:spcAft>
            </a:pPr>
            <a:r>
              <a:rPr lang="en-US" sz="1800" b="1" i="0" u="none" strike="noStrike" kern="1200">
                <a:solidFill>
                  <a:srgbClr val="000000"/>
                </a:solidFill>
                <a:effectLst/>
                <a:latin typeface="Arial" panose="020B0604020202020204" pitchFamily="34" charset="0"/>
              </a:rPr>
              <a:t>UiPath Apps:</a:t>
            </a:r>
          </a:p>
          <a:p>
            <a:pPr marL="0" indent="0" algn="l" rtl="0" eaLnBrk="1" fontAlgn="ctr" latinLnBrk="0" hangingPunct="1">
              <a:lnSpc>
                <a:spcPct val="90000"/>
              </a:lnSpc>
              <a:spcBef>
                <a:spcPts val="0"/>
              </a:spcBef>
              <a:spcAft>
                <a:spcPts val="0"/>
              </a:spcAft>
            </a:pPr>
            <a:endParaRPr lang="en-US" sz="1800" b="1" i="0" u="none" strike="noStrike" kern="1200">
              <a:solidFill>
                <a:srgbClr val="000000"/>
              </a:solidFill>
              <a:effectLst/>
              <a:latin typeface="Arial" panose="020B0604020202020204" pitchFamily="34" charset="0"/>
            </a:endParaRPr>
          </a:p>
          <a:p>
            <a:pPr marL="0" indent="0" algn="l" rtl="0" eaLnBrk="1" fontAlgn="ctr" latinLnBrk="0" hangingPunct="1">
              <a:lnSpc>
                <a:spcPct val="90000"/>
              </a:lnSpc>
              <a:spcBef>
                <a:spcPts val="0"/>
              </a:spcBef>
              <a:spcAft>
                <a:spcPts val="0"/>
              </a:spcAft>
            </a:pPr>
            <a:r>
              <a:rPr lang="en-US" sz="1800" i="0" u="none" strike="noStrike" kern="1200">
                <a:solidFill>
                  <a:srgbClr val="000000"/>
                </a:solidFill>
                <a:effectLst/>
                <a:latin typeface="Arial" panose="020B0604020202020204" pitchFamily="34" charset="0"/>
              </a:rPr>
              <a:t>- Create new UiPath App and Import file CovidTripAdvisor-UiPathHackathon2021.uiapp</a:t>
            </a:r>
            <a:endParaRPr lang="en-US" sz="1800" i="0" u="none" strike="noStrike">
              <a:effectLst/>
              <a:latin typeface="Arial" panose="020B0604020202020204" pitchFamily="34" charset="0"/>
            </a:endParaRPr>
          </a:p>
          <a:p>
            <a:endParaRPr lang="en-US"/>
          </a:p>
        </p:txBody>
      </p:sp>
      <p:sp>
        <p:nvSpPr>
          <p:cNvPr id="6" name="Title 5">
            <a:extLst>
              <a:ext uri="{FF2B5EF4-FFF2-40B4-BE49-F238E27FC236}">
                <a16:creationId xmlns:a16="http://schemas.microsoft.com/office/drawing/2014/main" id="{799C2BD2-8520-4ECF-93EF-E7E4B22CEE1A}"/>
              </a:ext>
            </a:extLst>
          </p:cNvPr>
          <p:cNvSpPr>
            <a:spLocks noGrp="1"/>
          </p:cNvSpPr>
          <p:nvPr>
            <p:ph type="title"/>
          </p:nvPr>
        </p:nvSpPr>
        <p:spPr/>
        <p:txBody>
          <a:bodyPr/>
          <a:lstStyle/>
          <a:p>
            <a:r>
              <a:rPr lang="en-US"/>
              <a:t>Appendix</a:t>
            </a:r>
          </a:p>
        </p:txBody>
      </p:sp>
    </p:spTree>
    <p:extLst>
      <p:ext uri="{BB962C8B-B14F-4D97-AF65-F5344CB8AC3E}">
        <p14:creationId xmlns:p14="http://schemas.microsoft.com/office/powerpoint/2010/main" val="3737048369"/>
      </p:ext>
    </p:extLst>
  </p:cSld>
  <p:clrMapOvr>
    <a:masterClrMapping/>
  </p:clrMapOvr>
</p:sld>
</file>

<file path=ppt/theme/theme1.xml><?xml version="1.0" encoding="utf-8"?>
<a:theme xmlns:a="http://schemas.openxmlformats.org/drawingml/2006/main" name="Primary Presentation Layouts">
  <a:themeElements>
    <a:clrScheme name="Custom 25">
      <a:dk1>
        <a:srgbClr val="000000"/>
      </a:dk1>
      <a:lt1>
        <a:srgbClr val="FFFFFF"/>
      </a:lt1>
      <a:dk2>
        <a:srgbClr val="58595B"/>
      </a:dk2>
      <a:lt2>
        <a:srgbClr val="DFE3E3"/>
      </a:lt2>
      <a:accent1>
        <a:srgbClr val="FA4616"/>
      </a:accent1>
      <a:accent2>
        <a:srgbClr val="0067DF"/>
      </a:accent2>
      <a:accent3>
        <a:srgbClr val="ED145B"/>
      </a:accent3>
      <a:accent4>
        <a:srgbClr val="FFB40E"/>
      </a:accent4>
      <a:accent5>
        <a:srgbClr val="933692"/>
      </a:accent5>
      <a:accent6>
        <a:srgbClr val="38C6F4"/>
      </a:accent6>
      <a:hlink>
        <a:srgbClr val="38C6F4"/>
      </a:hlink>
      <a:folHlink>
        <a:srgbClr val="84848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lIns="0" tIns="0" rIns="0" bIns="0" rtlCol="0" anchor="ctr" anchorCtr="0"/>
      <a:lstStyle>
        <a:defPPr algn="ctr">
          <a:defRPr sz="1400" b="0" i="0" dirty="0" err="1" smtClean="0">
            <a:latin typeface="Arial"/>
            <a:cs typeface="Arial"/>
          </a:defRPr>
        </a:defPPr>
      </a:lstStyle>
      <a:style>
        <a:lnRef idx="1">
          <a:schemeClr val="accent1"/>
        </a:lnRef>
        <a:fillRef idx="3">
          <a:schemeClr val="accent1"/>
        </a:fillRef>
        <a:effectRef idx="2">
          <a:schemeClr val="accent1"/>
        </a:effectRef>
        <a:fontRef idx="minor">
          <a:schemeClr val="lt1"/>
        </a:fontRef>
      </a:style>
    </a:spDef>
    <a:lnDef>
      <a:spPr>
        <a:ln w="9525" cap="flat" cmpd="sng" algn="ctr">
          <a:solidFill>
            <a:schemeClr val="tx1"/>
          </a:solidFill>
          <a:prstDash val="solid"/>
          <a:round/>
          <a:headEnd type="none" w="med" len="med"/>
          <a:tailEnd type="none" w="med" len="med"/>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oAutofit/>
      </a:bodyPr>
      <a:lstStyle>
        <a:defPPr>
          <a:defRPr sz="1400" dirty="0" err="1" smtClean="0">
            <a:latin typeface="Arial"/>
            <a:cs typeface="Arial"/>
          </a:defRPr>
        </a:defPPr>
      </a:lstStyle>
    </a:txDef>
  </a:objectDefaults>
  <a:extraClrSchemeLst/>
  <a:extLst>
    <a:ext uri="{05A4C25C-085E-4340-85A3-A5531E510DB2}">
      <thm15:themeFamily xmlns:thm15="http://schemas.microsoft.com/office/thememl/2012/main" name="19-UIP-0019_UiPath_PPT_Template_m03_SOURCE" id="{4B192790-002F-3D48-B1F1-6444C353B5BB}" vid="{BCBBA195-C160-C64D-926E-FE6B93B5FCDC}"/>
    </a:ext>
  </a:extLst>
</a:theme>
</file>

<file path=ppt/theme/theme2.xml><?xml version="1.0" encoding="utf-8"?>
<a:theme xmlns:a="http://schemas.openxmlformats.org/drawingml/2006/main" name="Secondary Presentation Layouts">
  <a:themeElements>
    <a:clrScheme name="Custom 25">
      <a:dk1>
        <a:srgbClr val="000000"/>
      </a:dk1>
      <a:lt1>
        <a:srgbClr val="FFFFFF"/>
      </a:lt1>
      <a:dk2>
        <a:srgbClr val="58595B"/>
      </a:dk2>
      <a:lt2>
        <a:srgbClr val="DFE3E3"/>
      </a:lt2>
      <a:accent1>
        <a:srgbClr val="FA4616"/>
      </a:accent1>
      <a:accent2>
        <a:srgbClr val="0067DF"/>
      </a:accent2>
      <a:accent3>
        <a:srgbClr val="ED145B"/>
      </a:accent3>
      <a:accent4>
        <a:srgbClr val="FFB40E"/>
      </a:accent4>
      <a:accent5>
        <a:srgbClr val="933692"/>
      </a:accent5>
      <a:accent6>
        <a:srgbClr val="38C6F4"/>
      </a:accent6>
      <a:hlink>
        <a:srgbClr val="38C6F4"/>
      </a:hlink>
      <a:folHlink>
        <a:srgbClr val="84848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lIns="0" tIns="0" rIns="0" bIns="0" rtlCol="0" anchor="ctr" anchorCtr="0"/>
      <a:lstStyle>
        <a:defPPr algn="ctr">
          <a:defRPr sz="1400" b="0" i="0" dirty="0" err="1" smtClean="0">
            <a:latin typeface="Arial"/>
            <a:cs typeface="Arial"/>
          </a:defRPr>
        </a:defPPr>
      </a:lstStyle>
      <a:style>
        <a:lnRef idx="1">
          <a:schemeClr val="accent1"/>
        </a:lnRef>
        <a:fillRef idx="3">
          <a:schemeClr val="accent1"/>
        </a:fillRef>
        <a:effectRef idx="2">
          <a:schemeClr val="accent1"/>
        </a:effectRef>
        <a:fontRef idx="minor">
          <a:schemeClr val="lt1"/>
        </a:fontRef>
      </a:style>
    </a:spDef>
    <a:lnDef>
      <a:spPr>
        <a:ln w="9525" cap="flat" cmpd="sng" algn="ctr">
          <a:solidFill>
            <a:schemeClr val="tx1"/>
          </a:solidFill>
          <a:prstDash val="solid"/>
          <a:round/>
          <a:headEnd type="none" w="med" len="med"/>
          <a:tailEnd type="none" w="med" len="med"/>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oAutofit/>
      </a:bodyPr>
      <a:lstStyle>
        <a:defPPr>
          <a:defRPr sz="1400" dirty="0" err="1" smtClean="0">
            <a:latin typeface="Arial"/>
            <a:cs typeface="Arial"/>
          </a:defRPr>
        </a:defPPr>
      </a:lstStyle>
    </a:txDef>
  </a:objectDefaults>
  <a:extraClrSchemeLst/>
  <a:extLst>
    <a:ext uri="{05A4C25C-085E-4340-85A3-A5531E510DB2}">
      <thm15:themeFamily xmlns:thm15="http://schemas.microsoft.com/office/thememl/2012/main" name="19-UIP-0019_UiPath_PPT_Template_m03_SOURCE" id="{4B192790-002F-3D48-B1F1-6444C353B5BB}" vid="{BCBBA195-C160-C64D-926E-FE6B93B5FCDC}"/>
    </a:ext>
  </a:extLst>
</a:theme>
</file>

<file path=ppt/theme/theme3.xml><?xml version="1.0" encoding="utf-8"?>
<a:theme xmlns:a="http://schemas.openxmlformats.org/drawingml/2006/main" name="Icon template_DO NOT USE for presentation">
  <a:themeElements>
    <a:clrScheme name="Custom 25">
      <a:dk1>
        <a:srgbClr val="000000"/>
      </a:dk1>
      <a:lt1>
        <a:srgbClr val="FFFFFF"/>
      </a:lt1>
      <a:dk2>
        <a:srgbClr val="58595B"/>
      </a:dk2>
      <a:lt2>
        <a:srgbClr val="DFE3E3"/>
      </a:lt2>
      <a:accent1>
        <a:srgbClr val="FA4616"/>
      </a:accent1>
      <a:accent2>
        <a:srgbClr val="0067DF"/>
      </a:accent2>
      <a:accent3>
        <a:srgbClr val="ED145B"/>
      </a:accent3>
      <a:accent4>
        <a:srgbClr val="FFB40E"/>
      </a:accent4>
      <a:accent5>
        <a:srgbClr val="933692"/>
      </a:accent5>
      <a:accent6>
        <a:srgbClr val="38C6F4"/>
      </a:accent6>
      <a:hlink>
        <a:srgbClr val="38C6F4"/>
      </a:hlink>
      <a:folHlink>
        <a:srgbClr val="84848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lIns="0" tIns="0" rIns="0" bIns="0" rtlCol="0" anchor="ctr" anchorCtr="0"/>
      <a:lstStyle>
        <a:defPPr algn="ctr">
          <a:defRPr sz="1400" b="0" i="0" dirty="0" err="1" smtClean="0">
            <a:latin typeface="Arial"/>
            <a:cs typeface="Arial"/>
          </a:defRPr>
        </a:defPPr>
      </a:lstStyle>
      <a:style>
        <a:lnRef idx="1">
          <a:schemeClr val="accent1"/>
        </a:lnRef>
        <a:fillRef idx="3">
          <a:schemeClr val="accent1"/>
        </a:fillRef>
        <a:effectRef idx="2">
          <a:schemeClr val="accent1"/>
        </a:effectRef>
        <a:fontRef idx="minor">
          <a:schemeClr val="lt1"/>
        </a:fontRef>
      </a:style>
    </a:spDef>
    <a:lnDef>
      <a:spPr>
        <a:ln w="9525" cap="flat" cmpd="sng" algn="ctr">
          <a:solidFill>
            <a:schemeClr val="tx1"/>
          </a:solidFill>
          <a:prstDash val="solid"/>
          <a:round/>
          <a:headEnd type="none" w="med" len="med"/>
          <a:tailEnd type="none" w="med" len="med"/>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oAutofit/>
      </a:bodyPr>
      <a:lstStyle>
        <a:defPPr>
          <a:defRPr sz="1400" dirty="0" err="1" smtClean="0">
            <a:latin typeface="Arial"/>
            <a:cs typeface="Arial"/>
          </a:defRPr>
        </a:defPPr>
      </a:lstStyle>
    </a:txDef>
  </a:objectDefaults>
  <a:extraClrSchemeLst/>
  <a:extLst>
    <a:ext uri="{05A4C25C-085E-4340-85A3-A5531E510DB2}">
      <thm15:themeFamily xmlns:thm15="http://schemas.microsoft.com/office/thememl/2012/main" name="19-UIP-0019_UiPath_PPT_Template_m03_SOURCE" id="{4B192790-002F-3D48-B1F1-6444C353B5BB}" vid="{BCBBA195-C160-C64D-926E-FE6B93B5FCD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586BB0CA657274B8C976C7E0436D499" ma:contentTypeVersion="13" ma:contentTypeDescription="Create a new document." ma:contentTypeScope="" ma:versionID="460ee43199bc22a14a2062c0edb9fe0a">
  <xsd:schema xmlns:xsd="http://www.w3.org/2001/XMLSchema" xmlns:xs="http://www.w3.org/2001/XMLSchema" xmlns:p="http://schemas.microsoft.com/office/2006/metadata/properties" xmlns:ns2="5480af4b-b6c5-4b62-abbf-9db793521990" xmlns:ns3="f5f250e4-2cf5-4e3d-922a-2a876ee07fc4" targetNamespace="http://schemas.microsoft.com/office/2006/metadata/properties" ma:root="true" ma:fieldsID="e50b788f87892fea1f2384600d5a6026" ns2:_="" ns3:_="">
    <xsd:import namespace="5480af4b-b6c5-4b62-abbf-9db793521990"/>
    <xsd:import namespace="f5f250e4-2cf5-4e3d-922a-2a876ee07fc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2:MediaServiceDateTaken"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480af4b-b6c5-4b62-abbf-9db79352199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5f250e4-2cf5-4e3d-922a-2a876ee07fc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3FF3D86-180F-4DEA-B9A1-FE7063DE5251}">
  <ds:schemaRefs>
    <ds:schemaRef ds:uri="http://schemas.microsoft.com/sharepoint/v3/contenttype/forms"/>
  </ds:schemaRefs>
</ds:datastoreItem>
</file>

<file path=customXml/itemProps2.xml><?xml version="1.0" encoding="utf-8"?>
<ds:datastoreItem xmlns:ds="http://schemas.openxmlformats.org/officeDocument/2006/customXml" ds:itemID="{DD35025D-AA74-4EB5-9D0C-E066F7A9CFD5}">
  <ds:schemaRefs>
    <ds:schemaRef ds:uri="5480af4b-b6c5-4b62-abbf-9db793521990"/>
    <ds:schemaRef ds:uri="f5f250e4-2cf5-4e3d-922a-2a876ee07fc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F6CF532-9C2E-4FCC-89D7-66021AEDF50E}">
  <ds:schemaRefs>
    <ds:schemaRef ds:uri="f5f250e4-2cf5-4e3d-922a-2a876ee07fc4"/>
    <ds:schemaRef ds:uri="http://schemas.openxmlformats.org/package/2006/metadata/core-properties"/>
    <ds:schemaRef ds:uri="http://www.w3.org/XML/1998/namespace"/>
    <ds:schemaRef ds:uri="http://schemas.microsoft.com/office/2006/metadata/properties"/>
    <ds:schemaRef ds:uri="http://purl.org/dc/dcmitype/"/>
    <ds:schemaRef ds:uri="http://schemas.microsoft.com/office/2006/documentManagement/types"/>
    <ds:schemaRef ds:uri="http://purl.org/dc/terms/"/>
    <ds:schemaRef ds:uri="http://purl.org/dc/elements/1.1/"/>
    <ds:schemaRef ds:uri="http://schemas.microsoft.com/office/infopath/2007/PartnerControls"/>
    <ds:schemaRef ds:uri="5480af4b-b6c5-4b62-abbf-9db793521990"/>
  </ds:schemaRefs>
</ds:datastoreItem>
</file>

<file path=docProps/app.xml><?xml version="1.0" encoding="utf-8"?>
<Properties xmlns="http://schemas.openxmlformats.org/officeDocument/2006/extended-properties" xmlns:vt="http://schemas.openxmlformats.org/officeDocument/2006/docPropsVTypes">
  <Template>19-UIP-0019_UiPath_PPT_Template_m03</Template>
  <TotalTime>0</TotalTime>
  <Words>484</Words>
  <Application>Microsoft Office PowerPoint</Application>
  <PresentationFormat>Custom</PresentationFormat>
  <Paragraphs>101</Paragraphs>
  <Slides>9</Slides>
  <Notes>8</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9</vt:i4>
      </vt:variant>
    </vt:vector>
  </HeadingPairs>
  <TitlesOfParts>
    <vt:vector size="17" baseType="lpstr">
      <vt:lpstr>Arial</vt:lpstr>
      <vt:lpstr>Calibri</vt:lpstr>
      <vt:lpstr>Graphik</vt:lpstr>
      <vt:lpstr>Lucida Grande</vt:lpstr>
      <vt:lpstr>URW DIN</vt:lpstr>
      <vt:lpstr>Primary Presentation Layouts</vt:lpstr>
      <vt:lpstr>Secondary Presentation Layouts</vt:lpstr>
      <vt:lpstr>Icon template_DO NOT USE for presentation</vt:lpstr>
      <vt:lpstr>UiPath Hackathon  Covid Travel Advisor</vt:lpstr>
      <vt:lpstr>Roboyo Bots</vt:lpstr>
      <vt:lpstr>Problem Statement</vt:lpstr>
      <vt:lpstr>PowerPoint Presentation</vt:lpstr>
      <vt:lpstr>Solution Overview</vt:lpstr>
      <vt:lpstr>Technologies Used</vt:lpstr>
      <vt:lpstr>PowerPoint Presentation</vt:lpstr>
      <vt:lpstr>Live Demo</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Think Automation First</dc:title>
  <dc:creator>Barbara Dorf</dc:creator>
  <cp:lastModifiedBy>Thomas Mitchell</cp:lastModifiedBy>
  <cp:revision>1</cp:revision>
  <dcterms:created xsi:type="dcterms:W3CDTF">2019-04-27T00:55:32Z</dcterms:created>
  <dcterms:modified xsi:type="dcterms:W3CDTF">2021-12-22T16:55:51Z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0x0101006586BB0CA657274B8C976C7E0436D499</vt:lpwstr>
  </property>
  <property fmtid="{D5CDD505-2E9C-101B-9397-08002B2CF9AE}" pid="3" name="_dlc_DocIdItemGuid">
    <vt:lpwstr>e3af7822-760b-4f92-9bc2-a94ecc8b0934</vt:lpwstr>
  </property>
</Properties>
</file>